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cuninghame" userId="e21b3caea9dfb10b" providerId="LiveId" clId="{463198F0-B533-4041-8BDD-F2D49AE8CB53}"/>
    <pc:docChg chg="custSel modSld">
      <pc:chgData name="craig cuninghame" userId="e21b3caea9dfb10b" providerId="LiveId" clId="{463198F0-B533-4041-8BDD-F2D49AE8CB53}" dt="2020-08-05T22:06:44.421" v="16" actId="478"/>
      <pc:docMkLst>
        <pc:docMk/>
      </pc:docMkLst>
      <pc:sldChg chg="modSp mod">
        <pc:chgData name="craig cuninghame" userId="e21b3caea9dfb10b" providerId="LiveId" clId="{463198F0-B533-4041-8BDD-F2D49AE8CB53}" dt="2020-08-05T22:06:34.908" v="14" actId="20577"/>
        <pc:sldMkLst>
          <pc:docMk/>
          <pc:sldMk cId="1600425995" sldId="256"/>
        </pc:sldMkLst>
        <pc:spChg chg="mod">
          <ac:chgData name="craig cuninghame" userId="e21b3caea9dfb10b" providerId="LiveId" clId="{463198F0-B533-4041-8BDD-F2D49AE8CB53}" dt="2020-08-05T22:06:34.908" v="14" actId="20577"/>
          <ac:spMkLst>
            <pc:docMk/>
            <pc:sldMk cId="1600425995" sldId="256"/>
            <ac:spMk id="3" creationId="{B346712A-A454-480A-BFB9-627299CF019D}"/>
          </ac:spMkLst>
        </pc:spChg>
      </pc:sldChg>
      <pc:sldChg chg="delSp modSp mod">
        <pc:chgData name="craig cuninghame" userId="e21b3caea9dfb10b" providerId="LiveId" clId="{463198F0-B533-4041-8BDD-F2D49AE8CB53}" dt="2020-08-05T22:06:44.421" v="16" actId="478"/>
        <pc:sldMkLst>
          <pc:docMk/>
          <pc:sldMk cId="485309401" sldId="257"/>
        </pc:sldMkLst>
        <pc:spChg chg="del mod">
          <ac:chgData name="craig cuninghame" userId="e21b3caea9dfb10b" providerId="LiveId" clId="{463198F0-B533-4041-8BDD-F2D49AE8CB53}" dt="2020-08-05T22:06:44.421" v="16" actId="478"/>
          <ac:spMkLst>
            <pc:docMk/>
            <pc:sldMk cId="485309401" sldId="257"/>
            <ac:spMk id="4" creationId="{E5B9A946-569A-47EB-8EE5-27B0F9B888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CC58-8043-4BB4-AAEC-128B79FE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543D-6A5A-4DA7-AB8D-975349D8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99A4-181E-44DF-9D5F-D6EF33BA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CCBA-A76F-4B4D-A035-C681C14A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59B8-2729-4F00-8097-E1F79100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B4F3-D71B-4CC1-9E25-703958D2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27065-3EBB-4DA8-9A72-FC82CBE3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A835-4159-483C-B0C0-5C5432CE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899-40C8-469D-8A08-8B39D52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4969-201E-482B-A0D2-964AAD06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3B4BD-EDF2-4098-84F3-9E2EB6E5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3DD7-7E18-467B-A6B8-95CBD5F7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1856-1633-4C27-B2CE-5048CBB0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7559-E838-445B-AC25-95D847C3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E62F-B29B-4564-8291-9215A38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0AC-ACA9-4F68-AED5-1CFCE1A8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0842-1698-4838-BC14-CCDE4FF2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9C85-A634-407A-ACC5-1EB67174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567A-4385-4031-B5EE-4ABE9C8D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947D-46E4-47D3-B8BD-20C3E3CB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8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2B98-F8B1-47E0-82BC-FC248F09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C6FC-DFC4-4D1D-AC21-5D0921BC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1B39-7BDD-4CDD-A9FE-AC4B4A99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A668-FF23-4E36-AF4A-D1D185FF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6F67-D91E-437E-9C54-D60F91B6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09E7-98AA-4E70-8EE8-F90D1EF3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A4D-FBE9-4446-8B83-9248A41A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6B247-7D2D-4C84-8A3D-DBD12C701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89E0E-7191-4146-9B96-9A460B9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75411-4416-4856-A022-BF051DA3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3090-4AC7-4A8C-91BF-646BF435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A59-3A87-457E-9C8E-C7BD0CA8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186B0-48E8-49B1-A9EB-B4709C1C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82A3-ACE5-4EB6-9EA1-56FD650BE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4915F-C444-4DA7-97A2-D1D2BC46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2E8B-324A-41CD-AAB7-74C0F16C2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5CAC3-33DD-4CE7-B0F4-14043B4A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B6D89-7A0A-4361-BA7F-7E4C0F5A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B77DD-0805-4ED7-919B-A5E7105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2E91-0EE0-4274-B0FF-6AA01FD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C351F-74E7-4B7B-B581-648B358C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CDB00-16B1-4206-95D1-DFC0B38F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0B4CA-1617-4630-9325-FE869C2D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24678-424C-49D6-B748-873A344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CE8A8-F612-4522-A1A5-E3940CA6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69E2-9B40-41C4-8A60-A144F18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7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1C70-4511-4663-B1C0-41D633A0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086C-3CF5-4CE6-B1BE-BE2DC8FB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1954-34DA-4FE5-AA2C-738E9514E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19E30-3573-4A64-AB0F-A614E681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FA20-0E72-43B9-8D5A-00F3C761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C8292-4F05-45F0-9BED-2D5049D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B9E7-2610-4C7A-9624-19FD3B2B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5652F-B45D-4BAE-9BF3-ACF484457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D426-EA6D-4008-82BB-2198A5CC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2FCA-3BF0-44D5-82D7-F56E8CB6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B1FB-29F8-4462-8942-FA683FEE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5231-F944-4674-A6CC-77F9A1ED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B2EA-83CB-461A-9B38-437721FC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DC90-D4B5-40AF-AC9E-ADC57489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D379-2B38-4F24-85F2-52FE8213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CCA7-22B2-45F1-B67B-E655D07591A9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25BD-8DEE-4649-90AA-D80C3DCF8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E625-0353-4636-AA93-2B2257D29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8BDF-0C8C-4772-9994-E71084F51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7F3-7D8A-4E66-89CF-D4B0A74EF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Craig File Rename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6712A-A454-480A-BFB9-627299CF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Sample Layout</a:t>
            </a:r>
          </a:p>
        </p:txBody>
      </p:sp>
    </p:spTree>
    <p:extLst>
      <p:ext uri="{BB962C8B-B14F-4D97-AF65-F5344CB8AC3E}">
        <p14:creationId xmlns:p14="http://schemas.microsoft.com/office/powerpoint/2010/main" val="16004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BC5788-B1B0-4412-B5FA-219D4EB3E714}"/>
              </a:ext>
            </a:extLst>
          </p:cNvPr>
          <p:cNvSpPr txBox="1"/>
          <p:nvPr/>
        </p:nvSpPr>
        <p:spPr>
          <a:xfrm>
            <a:off x="2815904" y="118587"/>
            <a:ext cx="1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File Path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98F21-B83F-459B-9EFE-E638C7EFC9A8}"/>
              </a:ext>
            </a:extLst>
          </p:cNvPr>
          <p:cNvSpPr/>
          <p:nvPr/>
        </p:nvSpPr>
        <p:spPr>
          <a:xfrm>
            <a:off x="4401423" y="118587"/>
            <a:ext cx="68146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C4CAF-6018-473D-B299-6F7DC2B94FBD}"/>
              </a:ext>
            </a:extLst>
          </p:cNvPr>
          <p:cNvSpPr/>
          <p:nvPr/>
        </p:nvSpPr>
        <p:spPr>
          <a:xfrm>
            <a:off x="11396444" y="117474"/>
            <a:ext cx="6207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EC672-6E93-4EEA-B1F2-A31476F1E6A0}"/>
              </a:ext>
            </a:extLst>
          </p:cNvPr>
          <p:cNvSpPr/>
          <p:nvPr/>
        </p:nvSpPr>
        <p:spPr>
          <a:xfrm>
            <a:off x="5877886" y="906009"/>
            <a:ext cx="3039611" cy="58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70B35-0F1E-46C0-BE6D-5F850E56A8C5}"/>
              </a:ext>
            </a:extLst>
          </p:cNvPr>
          <p:cNvSpPr/>
          <p:nvPr/>
        </p:nvSpPr>
        <p:spPr>
          <a:xfrm>
            <a:off x="9009776" y="906010"/>
            <a:ext cx="3039611" cy="58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CC7A8-8D9E-4C3C-922F-8903FDFC8CB2}"/>
              </a:ext>
            </a:extLst>
          </p:cNvPr>
          <p:cNvSpPr txBox="1"/>
          <p:nvPr/>
        </p:nvSpPr>
        <p:spPr>
          <a:xfrm>
            <a:off x="6367244" y="536678"/>
            <a:ext cx="21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File Names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AE8B8-AEBA-451E-B9BD-35E752707B92}"/>
              </a:ext>
            </a:extLst>
          </p:cNvPr>
          <p:cNvSpPr txBox="1"/>
          <p:nvPr/>
        </p:nvSpPr>
        <p:spPr>
          <a:xfrm>
            <a:off x="9548070" y="536678"/>
            <a:ext cx="21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Updated File Names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3FBEB-C3A5-459D-B687-A3373EF6EB75}"/>
              </a:ext>
            </a:extLst>
          </p:cNvPr>
          <p:cNvCxnSpPr>
            <a:cxnSpLocks/>
          </p:cNvCxnSpPr>
          <p:nvPr/>
        </p:nvCxnSpPr>
        <p:spPr>
          <a:xfrm flipH="1">
            <a:off x="2916573" y="906010"/>
            <a:ext cx="272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77BA0-F27B-4F81-BB8E-91BC90A49A66}"/>
              </a:ext>
            </a:extLst>
          </p:cNvPr>
          <p:cNvSpPr txBox="1"/>
          <p:nvPr/>
        </p:nvSpPr>
        <p:spPr>
          <a:xfrm>
            <a:off x="2820098" y="1003529"/>
            <a:ext cx="253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Add text to beginning of file name: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ECD566-1FD5-4ADC-99AB-97710FDE7270}"/>
              </a:ext>
            </a:extLst>
          </p:cNvPr>
          <p:cNvSpPr/>
          <p:nvPr/>
        </p:nvSpPr>
        <p:spPr>
          <a:xfrm>
            <a:off x="2916573" y="1301691"/>
            <a:ext cx="26103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D4E1BB-E8B4-45E7-9263-0CA3831C9253}"/>
              </a:ext>
            </a:extLst>
          </p:cNvPr>
          <p:cNvSpPr/>
          <p:nvPr/>
        </p:nvSpPr>
        <p:spPr>
          <a:xfrm>
            <a:off x="5153634" y="1039663"/>
            <a:ext cx="373308" cy="20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Check</a:t>
            </a:r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8ABAD-0BC6-4342-83C5-04C81F96A27A}"/>
              </a:ext>
            </a:extLst>
          </p:cNvPr>
          <p:cNvSpPr txBox="1"/>
          <p:nvPr/>
        </p:nvSpPr>
        <p:spPr>
          <a:xfrm>
            <a:off x="2820098" y="1789194"/>
            <a:ext cx="253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Add text to end of file name: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9CE0C1-447B-4752-8CE7-A44B85124C65}"/>
              </a:ext>
            </a:extLst>
          </p:cNvPr>
          <p:cNvSpPr/>
          <p:nvPr/>
        </p:nvSpPr>
        <p:spPr>
          <a:xfrm>
            <a:off x="2916573" y="2066193"/>
            <a:ext cx="26103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FF5BCA-F16F-439E-8FAD-FAA7009ADC85}"/>
              </a:ext>
            </a:extLst>
          </p:cNvPr>
          <p:cNvSpPr txBox="1"/>
          <p:nvPr/>
        </p:nvSpPr>
        <p:spPr>
          <a:xfrm>
            <a:off x="2831285" y="2545226"/>
            <a:ext cx="253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Replace text within file name: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F97C56-635B-4A9D-BCF2-6A6959C889A1}"/>
              </a:ext>
            </a:extLst>
          </p:cNvPr>
          <p:cNvSpPr/>
          <p:nvPr/>
        </p:nvSpPr>
        <p:spPr>
          <a:xfrm>
            <a:off x="3597480" y="2823352"/>
            <a:ext cx="19126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4C33A-FEF0-43C1-895B-D4E913456C1D}"/>
              </a:ext>
            </a:extLst>
          </p:cNvPr>
          <p:cNvSpPr/>
          <p:nvPr/>
        </p:nvSpPr>
        <p:spPr>
          <a:xfrm>
            <a:off x="3597479" y="3313003"/>
            <a:ext cx="19126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BC47AF-3717-4528-AED6-5EEFE509E7C1}"/>
              </a:ext>
            </a:extLst>
          </p:cNvPr>
          <p:cNvSpPr txBox="1"/>
          <p:nvPr/>
        </p:nvSpPr>
        <p:spPr>
          <a:xfrm>
            <a:off x="2831285" y="2786108"/>
            <a:ext cx="9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Text to replace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3861D-98AA-47CF-BF38-F1E1C3D9A4EE}"/>
              </a:ext>
            </a:extLst>
          </p:cNvPr>
          <p:cNvSpPr txBox="1"/>
          <p:nvPr/>
        </p:nvSpPr>
        <p:spPr>
          <a:xfrm>
            <a:off x="2846653" y="3266837"/>
            <a:ext cx="8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Text to insert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83AD82-27DA-4B4B-A98D-9E4F65643DD4}"/>
              </a:ext>
            </a:extLst>
          </p:cNvPr>
          <p:cNvSpPr/>
          <p:nvPr/>
        </p:nvSpPr>
        <p:spPr>
          <a:xfrm>
            <a:off x="5142452" y="1825328"/>
            <a:ext cx="373308" cy="20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Check</a:t>
            </a:r>
            <a:endParaRPr lang="en-GB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BC82DA-0B08-41C7-8BCE-9D6AC7392225}"/>
              </a:ext>
            </a:extLst>
          </p:cNvPr>
          <p:cNvSpPr/>
          <p:nvPr/>
        </p:nvSpPr>
        <p:spPr>
          <a:xfrm>
            <a:off x="5136861" y="2581360"/>
            <a:ext cx="373308" cy="20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Check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3776D-3483-4164-A4A1-E79F569DB442}"/>
              </a:ext>
            </a:extLst>
          </p:cNvPr>
          <p:cNvSpPr txBox="1"/>
          <p:nvPr/>
        </p:nvSpPr>
        <p:spPr>
          <a:xfrm>
            <a:off x="3168938" y="3682335"/>
            <a:ext cx="25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Note: Leave blank for text removal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5A64C6-9AB7-49F0-8041-812971C024A3}"/>
              </a:ext>
            </a:extLst>
          </p:cNvPr>
          <p:cNvCxnSpPr>
            <a:cxnSpLocks/>
          </p:cNvCxnSpPr>
          <p:nvPr/>
        </p:nvCxnSpPr>
        <p:spPr>
          <a:xfrm flipH="1">
            <a:off x="2846653" y="3977778"/>
            <a:ext cx="272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0851AE-32E2-48CC-BFA3-C17DB66E648F}"/>
              </a:ext>
            </a:extLst>
          </p:cNvPr>
          <p:cNvSpPr txBox="1"/>
          <p:nvPr/>
        </p:nvSpPr>
        <p:spPr>
          <a:xfrm>
            <a:off x="2848058" y="4064303"/>
            <a:ext cx="221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Attempt to rename files using title block information: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50BF8A-6B95-4A5B-B395-743D80467924}"/>
              </a:ext>
            </a:extLst>
          </p:cNvPr>
          <p:cNvSpPr/>
          <p:nvPr/>
        </p:nvSpPr>
        <p:spPr>
          <a:xfrm>
            <a:off x="4026717" y="4512633"/>
            <a:ext cx="14848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input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FE3DF4-D089-4193-8184-9D933AB6365E}"/>
              </a:ext>
            </a:extLst>
          </p:cNvPr>
          <p:cNvSpPr txBox="1"/>
          <p:nvPr/>
        </p:nvSpPr>
        <p:spPr>
          <a:xfrm>
            <a:off x="2848051" y="4466467"/>
            <a:ext cx="131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Input Sample drawing number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E54BEF-7403-4548-A5CD-ADCCB7C45BD5}"/>
              </a:ext>
            </a:extLst>
          </p:cNvPr>
          <p:cNvCxnSpPr>
            <a:cxnSpLocks/>
          </p:cNvCxnSpPr>
          <p:nvPr/>
        </p:nvCxnSpPr>
        <p:spPr>
          <a:xfrm flipH="1">
            <a:off x="2846653" y="4977466"/>
            <a:ext cx="272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F03FD2-9FFD-440F-9307-94C3453A89B4}"/>
              </a:ext>
            </a:extLst>
          </p:cNvPr>
          <p:cNvSpPr/>
          <p:nvPr/>
        </p:nvSpPr>
        <p:spPr>
          <a:xfrm>
            <a:off x="4889383" y="4086002"/>
            <a:ext cx="6207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E0A39E-2DE5-4149-9A18-BED3FF1283AB}"/>
              </a:ext>
            </a:extLst>
          </p:cNvPr>
          <p:cNvSpPr txBox="1"/>
          <p:nvPr/>
        </p:nvSpPr>
        <p:spPr>
          <a:xfrm>
            <a:off x="2848058" y="5026349"/>
            <a:ext cx="22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Use Excel to rename files: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B69F5A-986D-4666-BF1B-26241EBE87EA}"/>
              </a:ext>
            </a:extLst>
          </p:cNvPr>
          <p:cNvSpPr txBox="1"/>
          <p:nvPr/>
        </p:nvSpPr>
        <p:spPr>
          <a:xfrm>
            <a:off x="2848058" y="5336931"/>
            <a:ext cx="22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Export file list to Excel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98B66D-6595-4543-96E1-A43A22277417}"/>
              </a:ext>
            </a:extLst>
          </p:cNvPr>
          <p:cNvSpPr txBox="1"/>
          <p:nvPr/>
        </p:nvSpPr>
        <p:spPr>
          <a:xfrm>
            <a:off x="2846653" y="5648333"/>
            <a:ext cx="22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 file list from Excel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F6025F-178B-4DC6-8201-897823839D35}"/>
              </a:ext>
            </a:extLst>
          </p:cNvPr>
          <p:cNvSpPr/>
          <p:nvPr/>
        </p:nvSpPr>
        <p:spPr>
          <a:xfrm>
            <a:off x="4806892" y="5354407"/>
            <a:ext cx="700481" cy="20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Export</a:t>
            </a:r>
            <a:endParaRPr lang="en-GB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AD87F-0BC8-45C6-9D65-08D0657E09C4}"/>
              </a:ext>
            </a:extLst>
          </p:cNvPr>
          <p:cNvSpPr/>
          <p:nvPr/>
        </p:nvSpPr>
        <p:spPr>
          <a:xfrm>
            <a:off x="4806892" y="5684467"/>
            <a:ext cx="700481" cy="20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Import</a:t>
            </a:r>
            <a:endParaRPr lang="en-GB" sz="14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F640CF-76E5-493A-91F2-32B413F74253}"/>
              </a:ext>
            </a:extLst>
          </p:cNvPr>
          <p:cNvCxnSpPr>
            <a:cxnSpLocks/>
          </p:cNvCxnSpPr>
          <p:nvPr/>
        </p:nvCxnSpPr>
        <p:spPr>
          <a:xfrm flipH="1">
            <a:off x="2861341" y="6019099"/>
            <a:ext cx="272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695841C-9C77-4967-9B1B-08B413B92A7C}"/>
              </a:ext>
            </a:extLst>
          </p:cNvPr>
          <p:cNvSpPr/>
          <p:nvPr/>
        </p:nvSpPr>
        <p:spPr>
          <a:xfrm>
            <a:off x="2916573" y="6073893"/>
            <a:ext cx="2610369" cy="665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4853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Craig File Rename Programme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Craig File Rename Programme</dc:title>
  <dc:creator>craig cuninghame</dc:creator>
  <cp:lastModifiedBy>craig cuninghame</cp:lastModifiedBy>
  <cp:revision>3</cp:revision>
  <dcterms:created xsi:type="dcterms:W3CDTF">2020-08-05T21:53:17Z</dcterms:created>
  <dcterms:modified xsi:type="dcterms:W3CDTF">2020-08-05T22:06:58Z</dcterms:modified>
</cp:coreProperties>
</file>