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48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4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0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72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6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B319-CEBA-4756-9462-0359A0F58841}" type="datetimeFigureOut">
              <a:rPr lang="de-DE" smtClean="0"/>
              <a:t>05/Apr/2015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3E8-9CA6-44FC-B8EE-8CC181EF4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3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544718" y="620688"/>
            <a:ext cx="5445738" cy="2448272"/>
            <a:chOff x="544718" y="620688"/>
            <a:chExt cx="5445738" cy="2448272"/>
          </a:xfrm>
        </p:grpSpPr>
        <p:sp>
          <p:nvSpPr>
            <p:cNvPr id="17" name="Rechteck 16"/>
            <p:cNvSpPr/>
            <p:nvPr/>
          </p:nvSpPr>
          <p:spPr>
            <a:xfrm>
              <a:off x="5076056" y="1268759"/>
              <a:ext cx="914400" cy="602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Business</a:t>
              </a:r>
            </a:p>
            <a:p>
              <a:pPr algn="ctr"/>
              <a:r>
                <a:rPr lang="de-DE" sz="1600" dirty="0" smtClean="0"/>
                <a:t>Library</a:t>
              </a:r>
              <a:endParaRPr lang="de-DE" sz="16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11560" y="1700808"/>
              <a:ext cx="720080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OPC UA Server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11560" y="980728"/>
              <a:ext cx="720080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OPC UA Client</a:t>
              </a:r>
              <a:endParaRPr lang="de-DE" sz="120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691680" y="620688"/>
              <a:ext cx="2880320" cy="1872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ASNeG</a:t>
              </a:r>
              <a:r>
                <a:rPr lang="de-DE" sz="1400" dirty="0" smtClean="0"/>
                <a:t> Server</a:t>
              </a:r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1835696" y="980728"/>
              <a:ext cx="720080" cy="57606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>
                <a:schemeClr val="accent1">
                  <a:alpha val="76000"/>
                </a:schemeClr>
              </a:glow>
              <a:innerShdw blurRad="63500" dist="50800">
                <a:prstClr val="black">
                  <a:alpha val="50000"/>
                </a:prstClr>
              </a:inn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OPC UA</a:t>
              </a:r>
            </a:p>
            <a:p>
              <a:pPr algn="ctr"/>
              <a:r>
                <a:rPr lang="de-DE" sz="1200" dirty="0" smtClean="0"/>
                <a:t>Server</a:t>
              </a:r>
              <a:endParaRPr lang="de-DE" sz="12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835696" y="1700808"/>
              <a:ext cx="720080" cy="57606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OPC UA</a:t>
              </a:r>
            </a:p>
            <a:p>
              <a:pPr algn="ctr"/>
              <a:r>
                <a:rPr lang="de-DE" sz="1200" dirty="0" smtClean="0"/>
                <a:t>Client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549019" y="1052736"/>
              <a:ext cx="720080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OPC UA Client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4718" y="1772816"/>
              <a:ext cx="720080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OPC UA Server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635896" y="1340768"/>
              <a:ext cx="792088" cy="57606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>
                <a:schemeClr val="accent1">
                  <a:alpha val="76000"/>
                </a:schemeClr>
              </a:glow>
              <a:innerShdw blurRad="63500" dist="50800">
                <a:prstClr val="black">
                  <a:alpha val="50000"/>
                </a:prstClr>
              </a:innerShdw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Business</a:t>
              </a:r>
            </a:p>
            <a:p>
              <a:pPr algn="ctr"/>
              <a:r>
                <a:rPr lang="de-DE" sz="1200" dirty="0" smtClean="0"/>
                <a:t>Interface</a:t>
              </a:r>
              <a:endParaRPr lang="de-DE" sz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4994581" y="1340768"/>
              <a:ext cx="945571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Business</a:t>
              </a:r>
            </a:p>
            <a:p>
              <a:pPr algn="ctr"/>
              <a:r>
                <a:rPr lang="de-DE" sz="1600" dirty="0" smtClean="0"/>
                <a:t>Library</a:t>
              </a:r>
              <a:endParaRPr lang="de-DE" sz="160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2123728" y="2681990"/>
              <a:ext cx="2016224" cy="3869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Configuration</a:t>
              </a:r>
              <a:endParaRPr lang="de-DE" sz="1600" dirty="0" smtClean="0"/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302" y="1340768"/>
              <a:ext cx="627570" cy="627570"/>
            </a:xfrm>
            <a:prstGeom prst="rect">
              <a:avLst/>
            </a:prstGeom>
            <a:ln w="12700" cmpd="dbl">
              <a:solidFill>
                <a:schemeClr val="accent3">
                  <a:lumMod val="75000"/>
                </a:schemeClr>
              </a:solidFill>
            </a:ln>
            <a:effectLst>
              <a:innerShdw blurRad="241300">
                <a:prstClr val="black">
                  <a:alpha val="0"/>
                </a:prstClr>
              </a:innerShdw>
            </a:effectLst>
          </p:spPr>
        </p:pic>
        <p:sp>
          <p:nvSpPr>
            <p:cNvPr id="20" name="Pfeil nach links und rechts 19"/>
            <p:cNvSpPr/>
            <p:nvPr/>
          </p:nvSpPr>
          <p:spPr>
            <a:xfrm>
              <a:off x="1269099" y="1147602"/>
              <a:ext cx="566597" cy="19316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1" name="Pfeil nach links und rechts 20"/>
            <p:cNvSpPr/>
            <p:nvPr/>
          </p:nvSpPr>
          <p:spPr>
            <a:xfrm>
              <a:off x="1269099" y="1871755"/>
              <a:ext cx="566597" cy="19316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" name="Pfeil nach links und rechts 21"/>
            <p:cNvSpPr/>
            <p:nvPr/>
          </p:nvSpPr>
          <p:spPr>
            <a:xfrm>
              <a:off x="4427984" y="1507642"/>
              <a:ext cx="566597" cy="19316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3419872" y="1628800"/>
              <a:ext cx="216024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2555776" y="1467412"/>
              <a:ext cx="216024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2555776" y="1844824"/>
              <a:ext cx="216024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3106087" y="1968338"/>
              <a:ext cx="0" cy="72008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5627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huebl</dc:creator>
  <cp:lastModifiedBy>huebl</cp:lastModifiedBy>
  <cp:revision>7</cp:revision>
  <dcterms:created xsi:type="dcterms:W3CDTF">2015-04-05T09:06:34Z</dcterms:created>
  <dcterms:modified xsi:type="dcterms:W3CDTF">2015-04-05T11:55:13Z</dcterms:modified>
</cp:coreProperties>
</file>