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orient="horz" pos="2074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15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8EFFC"/>
    <a:srgbClr val="D5DBE7"/>
    <a:srgbClr val="DCDEE2"/>
    <a:srgbClr val="E8FAF7"/>
    <a:srgbClr val="EBF6E2"/>
    <a:srgbClr val="DEFAFA"/>
    <a:srgbClr val="D2EBFA"/>
    <a:srgbClr val="C8E7F8"/>
    <a:srgbClr val="92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2" autoAdjust="0"/>
    <p:restoredTop sz="96291" autoAdjust="0"/>
  </p:normalViewPr>
  <p:slideViewPr>
    <p:cSldViewPr snapToGrid="0" showGuides="1">
      <p:cViewPr>
        <p:scale>
          <a:sx n="168" d="100"/>
          <a:sy n="168" d="100"/>
        </p:scale>
        <p:origin x="448" y="216"/>
      </p:cViewPr>
      <p:guideLst>
        <p:guide orient="horz" pos="644"/>
        <p:guide orient="horz" pos="2898"/>
        <p:guide orient="horz" pos="2412"/>
        <p:guide orient="horz" pos="3196"/>
        <p:guide orient="horz" pos="1008"/>
        <p:guide orient="horz" pos="1371"/>
        <p:guide orient="horz" pos="2074"/>
        <p:guide orient="horz" pos="125"/>
        <p:guide orient="horz" pos="2106"/>
        <p:guide orient="horz" pos="2859"/>
        <p:guide pos="960"/>
        <p:guide pos="1755"/>
        <p:guide pos="290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150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11" y="74428"/>
            <a:ext cx="2880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507FE-84B2-504D-B9DF-0CBDABBD1E59}"/>
              </a:ext>
            </a:extLst>
          </p:cNvPr>
          <p:cNvSpPr/>
          <p:nvPr/>
        </p:nvSpPr>
        <p:spPr>
          <a:xfrm>
            <a:off x="243839" y="2866771"/>
            <a:ext cx="1498123" cy="2119046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A094A0-8BB7-7D49-B48A-B5E6E20E2D81}"/>
              </a:ext>
            </a:extLst>
          </p:cNvPr>
          <p:cNvSpPr/>
          <p:nvPr/>
        </p:nvSpPr>
        <p:spPr>
          <a:xfrm>
            <a:off x="664501" y="4090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A4F860-6C62-0D47-9CE6-1A2485622F96}"/>
              </a:ext>
            </a:extLst>
          </p:cNvPr>
          <p:cNvSpPr/>
          <p:nvPr/>
        </p:nvSpPr>
        <p:spPr>
          <a:xfrm>
            <a:off x="307567" y="1996060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0DC799B-848E-4843-BD08-402803D63999}"/>
              </a:ext>
            </a:extLst>
          </p:cNvPr>
          <p:cNvSpPr/>
          <p:nvPr/>
        </p:nvSpPr>
        <p:spPr>
          <a:xfrm>
            <a:off x="1895886" y="714324"/>
            <a:ext cx="7142327" cy="4363003"/>
          </a:xfrm>
          <a:custGeom>
            <a:avLst/>
            <a:gdLst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51149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9069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81708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453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770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01118 w 7277210"/>
              <a:gd name="connsiteY9" fmla="*/ 2088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210" h="4363003">
                <a:moveTo>
                  <a:pt x="3773530" y="0"/>
                </a:moveTo>
                <a:lnTo>
                  <a:pt x="7277210" y="0"/>
                </a:lnTo>
                <a:lnTo>
                  <a:pt x="7277210" y="4363003"/>
                </a:lnTo>
                <a:lnTo>
                  <a:pt x="3773530" y="4363003"/>
                </a:lnTo>
                <a:lnTo>
                  <a:pt x="3773530" y="4359327"/>
                </a:lnTo>
                <a:lnTo>
                  <a:pt x="5933" y="4359327"/>
                </a:lnTo>
                <a:lnTo>
                  <a:pt x="5933" y="4359326"/>
                </a:lnTo>
                <a:lnTo>
                  <a:pt x="0" y="4359326"/>
                </a:lnTo>
                <a:lnTo>
                  <a:pt x="0" y="0"/>
                </a:lnTo>
                <a:lnTo>
                  <a:pt x="1701118" y="20884"/>
                </a:lnTo>
                <a:cubicBezTo>
                  <a:pt x="1696805" y="650646"/>
                  <a:pt x="1686021" y="1274057"/>
                  <a:pt x="1681708" y="1903819"/>
                </a:cubicBezTo>
                <a:lnTo>
                  <a:pt x="3773530" y="1903819"/>
                </a:lnTo>
                <a:lnTo>
                  <a:pt x="3773530" y="0"/>
                </a:lnTo>
                <a:close/>
              </a:path>
            </a:pathLst>
          </a:custGeom>
          <a:solidFill>
            <a:srgbClr val="E7E8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0" tIns="9144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EA4EB-73CB-CE49-954F-B770269FA1AC}"/>
              </a:ext>
            </a:extLst>
          </p:cNvPr>
          <p:cNvSpPr/>
          <p:nvPr/>
        </p:nvSpPr>
        <p:spPr>
          <a:xfrm>
            <a:off x="237906" y="837836"/>
            <a:ext cx="1508845" cy="1925741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F8D891-7812-CD40-A153-AD9D02CC7F58}"/>
              </a:ext>
            </a:extLst>
          </p:cNvPr>
          <p:cNvSpPr/>
          <p:nvPr/>
        </p:nvSpPr>
        <p:spPr>
          <a:xfrm>
            <a:off x="3708079" y="1315470"/>
            <a:ext cx="548129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7B0CF52-4E2F-4A4E-BE8F-C895EA76B62D}"/>
              </a:ext>
            </a:extLst>
          </p:cNvPr>
          <p:cNvSpPr/>
          <p:nvPr/>
        </p:nvSpPr>
        <p:spPr>
          <a:xfrm>
            <a:off x="4929634" y="1314688"/>
            <a:ext cx="498550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61A511-FBD3-6142-ABF6-E56875D6C0D0}"/>
              </a:ext>
            </a:extLst>
          </p:cNvPr>
          <p:cNvSpPr/>
          <p:nvPr/>
        </p:nvSpPr>
        <p:spPr>
          <a:xfrm>
            <a:off x="305388" y="1994273"/>
            <a:ext cx="1205687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BD8C7C-1192-984B-B445-A481DF5ED7F6}"/>
              </a:ext>
            </a:extLst>
          </p:cNvPr>
          <p:cNvSpPr/>
          <p:nvPr/>
        </p:nvSpPr>
        <p:spPr>
          <a:xfrm>
            <a:off x="1942889" y="1001039"/>
            <a:ext cx="1470247" cy="1771125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89675-22D3-C644-8811-E5D368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310" y="1001973"/>
            <a:ext cx="175562" cy="1755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FEEA4A-8DE4-E14A-B73A-2F51DA2682E3}"/>
              </a:ext>
            </a:extLst>
          </p:cNvPr>
          <p:cNvGrpSpPr/>
          <p:nvPr/>
        </p:nvGrpSpPr>
        <p:grpSpPr>
          <a:xfrm>
            <a:off x="2439832" y="1893436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C13595-75C5-E448-B735-B21EEE85AD8B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FE1AA-1A21-1844-8486-9EEC1FFEC03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070EE-E5EA-7D4E-8D91-FB29C1D60B5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D6E77-E3B8-C242-B2B5-FFA28CCA0149}"/>
              </a:ext>
            </a:extLst>
          </p:cNvPr>
          <p:cNvSpPr txBox="1"/>
          <p:nvPr/>
        </p:nvSpPr>
        <p:spPr>
          <a:xfrm>
            <a:off x="2056600" y="994601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VPC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069B3-AA19-864D-8F79-FC5AB419C1DD}"/>
              </a:ext>
            </a:extLst>
          </p:cNvPr>
          <p:cNvSpPr/>
          <p:nvPr/>
        </p:nvSpPr>
        <p:spPr>
          <a:xfrm>
            <a:off x="2207601" y="1259281"/>
            <a:ext cx="45572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9B95B383-964D-174C-808B-993E951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125769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8CEFA7-484E-B046-9370-1D2E192E002D}"/>
              </a:ext>
            </a:extLst>
          </p:cNvPr>
          <p:cNvSpPr/>
          <p:nvPr/>
        </p:nvSpPr>
        <p:spPr>
          <a:xfrm>
            <a:off x="2020858" y="1227741"/>
            <a:ext cx="1334612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51667-7FB4-F44F-B2AA-BF5487A6E8C3}"/>
              </a:ext>
            </a:extLst>
          </p:cNvPr>
          <p:cNvSpPr/>
          <p:nvPr/>
        </p:nvSpPr>
        <p:spPr>
          <a:xfrm>
            <a:off x="2691536" y="1261535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EF0FD4DE-735C-B64E-900C-63532319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125994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>
            <a:extLst>
              <a:ext uri="{FF2B5EF4-FFF2-40B4-BE49-F238E27FC236}">
                <a16:creationId xmlns:a16="http://schemas.microsoft.com/office/drawing/2014/main" id="{63D7E75F-9E32-E149-AA79-9ABB846D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45" y="1540649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CBAD6-65D0-0C40-B0FE-45C05419C72E}"/>
              </a:ext>
            </a:extLst>
          </p:cNvPr>
          <p:cNvSpPr txBox="1"/>
          <p:nvPr/>
        </p:nvSpPr>
        <p:spPr>
          <a:xfrm>
            <a:off x="2723216" y="1467695"/>
            <a:ext cx="5255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178C1-00ED-F447-91BD-115A0047E9BF}"/>
              </a:ext>
            </a:extLst>
          </p:cNvPr>
          <p:cNvSpPr/>
          <p:nvPr/>
        </p:nvSpPr>
        <p:spPr>
          <a:xfrm>
            <a:off x="2205561" y="2032104"/>
            <a:ext cx="45776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4E2EDA34-D857-B043-881A-B1F9F00E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2510477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B4691-3525-264E-990C-6E71FC5B98DA}"/>
              </a:ext>
            </a:extLst>
          </p:cNvPr>
          <p:cNvSpPr/>
          <p:nvPr/>
        </p:nvSpPr>
        <p:spPr>
          <a:xfrm>
            <a:off x="2691536" y="2034358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F2BE07E8-B0AF-0C43-B2A1-1B4D3E6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250445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7">
            <a:extLst>
              <a:ext uri="{FF2B5EF4-FFF2-40B4-BE49-F238E27FC236}">
                <a16:creationId xmlns:a16="http://schemas.microsoft.com/office/drawing/2014/main" id="{514B97D9-946C-6F49-B410-A6886575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5" y="237504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1CF30B-8EA4-B740-A745-AE3DA9F09C14}"/>
              </a:ext>
            </a:extLst>
          </p:cNvPr>
          <p:cNvSpPr txBox="1"/>
          <p:nvPr/>
        </p:nvSpPr>
        <p:spPr>
          <a:xfrm>
            <a:off x="2719627" y="2105078"/>
            <a:ext cx="53460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CAB72-8645-404B-BE01-75AA5FA130CA}"/>
              </a:ext>
            </a:extLst>
          </p:cNvPr>
          <p:cNvSpPr/>
          <p:nvPr/>
        </p:nvSpPr>
        <p:spPr>
          <a:xfrm>
            <a:off x="2006992" y="2002441"/>
            <a:ext cx="134790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9A637-16AC-5F44-9E67-9C0FDE1EAA73}"/>
              </a:ext>
            </a:extLst>
          </p:cNvPr>
          <p:cNvSpPr/>
          <p:nvPr/>
        </p:nvSpPr>
        <p:spPr>
          <a:xfrm>
            <a:off x="3282030" y="52342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03D0571D-6F12-0E44-85C6-349918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58" y="270589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784C075D-3763-E549-98DA-D7B45A2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556" y="3163090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624F5-B08D-0840-AE8C-09DD9A952896}"/>
              </a:ext>
            </a:extLst>
          </p:cNvPr>
          <p:cNvSpPr/>
          <p:nvPr/>
        </p:nvSpPr>
        <p:spPr>
          <a:xfrm>
            <a:off x="3708079" y="139800"/>
            <a:ext cx="771220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2">
            <a:extLst>
              <a:ext uri="{FF2B5EF4-FFF2-40B4-BE49-F238E27FC236}">
                <a16:creationId xmlns:a16="http://schemas.microsoft.com/office/drawing/2014/main" id="{C113E8BB-EA1B-A04E-B05D-EBF0B78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8" y="1398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7A815CB9-12BA-5749-BA1A-CB8BF183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9" y="71767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69728D1-8736-2642-B11F-9DA27C0C8556}"/>
              </a:ext>
            </a:extLst>
          </p:cNvPr>
          <p:cNvSpPr txBox="1"/>
          <p:nvPr/>
        </p:nvSpPr>
        <p:spPr>
          <a:xfrm>
            <a:off x="2154458" y="714324"/>
            <a:ext cx="1441009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Production Networks Account 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6AE313AE-5FDA-5649-88BA-60243B6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5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">
            <a:extLst>
              <a:ext uri="{FF2B5EF4-FFF2-40B4-BE49-F238E27FC236}">
                <a16:creationId xmlns:a16="http://schemas.microsoft.com/office/drawing/2014/main" id="{A133F770-DF30-3642-BBFE-27A6C3B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8" y="560716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12531D-C04A-7B46-AB44-CC6CF7D46C4B}"/>
              </a:ext>
            </a:extLst>
          </p:cNvPr>
          <p:cNvSpPr txBox="1"/>
          <p:nvPr/>
        </p:nvSpPr>
        <p:spPr>
          <a:xfrm>
            <a:off x="4224740" y="219423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</a:p>
          <a:p>
            <a:r>
              <a:rPr lang="en-US" sz="800" dirty="0"/>
              <a:t>North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CA1B0E7E-DC84-B24D-8185-B7E1F26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4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B9DC813-4764-3F47-A8EB-17E4BF46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90838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B7F119C0-B54B-D94F-A952-E314B948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51" y="170143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80D5CB-500A-DA4D-92EB-183E2A069C7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3966662" y="463336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3F8857-D80D-2643-B14C-795BE332B4F1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4062107" y="472767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F9F951C-DFAE-994A-8BD4-330AAAEAD6F9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5400000">
            <a:off x="4035812" y="880156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5134EE-2B97-184E-A052-E1CF1F21E9CB}"/>
              </a:ext>
            </a:extLst>
          </p:cNvPr>
          <p:cNvSpPr/>
          <p:nvPr/>
        </p:nvSpPr>
        <p:spPr>
          <a:xfrm>
            <a:off x="4625341" y="134397"/>
            <a:ext cx="810687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2">
            <a:extLst>
              <a:ext uri="{FF2B5EF4-FFF2-40B4-BE49-F238E27FC236}">
                <a16:creationId xmlns:a16="http://schemas.microsoft.com/office/drawing/2014/main" id="{7C45B10F-AE76-5A4A-BD87-194A589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12889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C04944AA-A475-E34B-8141-96287602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7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">
            <a:extLst>
              <a:ext uri="{FF2B5EF4-FFF2-40B4-BE49-F238E27FC236}">
                <a16:creationId xmlns:a16="http://schemas.microsoft.com/office/drawing/2014/main" id="{30D47616-3F91-844A-8627-9A70C4D6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30" y="555313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5C1CEF95-D92D-1344-AB80-A82144D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6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E0739557-3D46-7448-87AA-4C41A19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5" y="9029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1C2AF5-BCEF-584D-986E-965A5C77382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6200000" flipH="1">
            <a:off x="5009104" y="457933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CCA2D7B-A793-0E4A-8961-B5864120894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5104549" y="467364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D20E95-86CB-3F47-ACE2-EA60DE49507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5078254" y="874753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5A736A-BD23-C74D-BF71-E265E344230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 flipV="1">
            <a:off x="4170743" y="1010983"/>
            <a:ext cx="826442" cy="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E618A60A-ABF6-1C43-A194-D6F14CB7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" y="84360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ABE192-E4D7-C242-95F4-1F2AA27AA210}"/>
              </a:ext>
            </a:extLst>
          </p:cNvPr>
          <p:cNvSpPr txBox="1"/>
          <p:nvPr/>
        </p:nvSpPr>
        <p:spPr>
          <a:xfrm>
            <a:off x="531269" y="861319"/>
            <a:ext cx="106856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Account 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4C987B-02CC-B541-AFE4-905FB6B354FF}"/>
              </a:ext>
            </a:extLst>
          </p:cNvPr>
          <p:cNvSpPr/>
          <p:nvPr/>
        </p:nvSpPr>
        <p:spPr>
          <a:xfrm>
            <a:off x="300011" y="1223411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33CF56F3-9CBB-CA43-AD98-D88676A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1" y="122182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FC96B5-2016-604C-9CE1-44CBF1FA97F8}"/>
              </a:ext>
            </a:extLst>
          </p:cNvPr>
          <p:cNvSpPr txBox="1"/>
          <p:nvPr/>
        </p:nvSpPr>
        <p:spPr>
          <a:xfrm>
            <a:off x="503661" y="1220955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pic>
        <p:nvPicPr>
          <p:cNvPr id="68" name="Graphic 60">
            <a:extLst>
              <a:ext uri="{FF2B5EF4-FFF2-40B4-BE49-F238E27FC236}">
                <a16:creationId xmlns:a16="http://schemas.microsoft.com/office/drawing/2014/main" id="{A1936B04-9743-6B48-9063-F9055BC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" y="1533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DBCB4FD-DF80-D74A-ACB9-1EA215A6C469}"/>
              </a:ext>
            </a:extLst>
          </p:cNvPr>
          <p:cNvSpPr/>
          <p:nvPr/>
        </p:nvSpPr>
        <p:spPr>
          <a:xfrm>
            <a:off x="480010" y="1472796"/>
            <a:ext cx="484944" cy="990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6">
            <a:extLst>
              <a:ext uri="{FF2B5EF4-FFF2-40B4-BE49-F238E27FC236}">
                <a16:creationId xmlns:a16="http://schemas.microsoft.com/office/drawing/2014/main" id="{FB70DD5D-6645-3B44-89D7-624B0D30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8" y="21075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E6D0CA1-061B-AC41-964E-AA7D69CE1920}"/>
              </a:ext>
            </a:extLst>
          </p:cNvPr>
          <p:cNvSpPr/>
          <p:nvPr/>
        </p:nvSpPr>
        <p:spPr>
          <a:xfrm>
            <a:off x="1010748" y="1472796"/>
            <a:ext cx="453176" cy="9906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EF8D7E28-935A-C540-AB7D-EBC9D76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2530569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C274A8DA-8150-2E47-A978-9560A74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7" y="206219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848918CD-D2F7-F44B-83B7-4E11F916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6" y="15374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C5FBD452-8EF8-6D4A-97C2-A7549A5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206167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A589C9-883B-0843-A4E4-CCFC54FEA9CD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>
            <a:off x="906064" y="1677828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6B716-98B6-674C-847C-5C472B537916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901907" y="2205676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7D62E7-BC1B-334F-903C-62181A438F8F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>
            <a:off x="1511075" y="1580828"/>
            <a:ext cx="696526" cy="5724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9991A8-7801-D949-986E-E7003F553A91}"/>
              </a:ext>
            </a:extLst>
          </p:cNvPr>
          <p:cNvCxnSpPr>
            <a:cxnSpLocks/>
            <a:stCxn id="188" idx="3"/>
            <a:endCxn id="18" idx="1"/>
          </p:cNvCxnSpPr>
          <p:nvPr/>
        </p:nvCxnSpPr>
        <p:spPr>
          <a:xfrm>
            <a:off x="1518631" y="2353477"/>
            <a:ext cx="686930" cy="589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6619F6-858E-BF4A-A0CC-553B62E74EAF}"/>
              </a:ext>
            </a:extLst>
          </p:cNvPr>
          <p:cNvSpPr txBox="1"/>
          <p:nvPr/>
        </p:nvSpPr>
        <p:spPr>
          <a:xfrm>
            <a:off x="492887" y="143791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1D625-4E6C-6A4F-BABD-CC243A0E9AD3}"/>
              </a:ext>
            </a:extLst>
          </p:cNvPr>
          <p:cNvSpPr txBox="1"/>
          <p:nvPr/>
        </p:nvSpPr>
        <p:spPr>
          <a:xfrm>
            <a:off x="1335962" y="142968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30FDEBD-D45B-DE49-A4BC-CB9C566C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961" y="4830510"/>
            <a:ext cx="175562" cy="1755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8F23EDF-85D4-7643-926D-3ADD9A5BE9F1}"/>
              </a:ext>
            </a:extLst>
          </p:cNvPr>
          <p:cNvSpPr txBox="1"/>
          <p:nvPr/>
        </p:nvSpPr>
        <p:spPr>
          <a:xfrm>
            <a:off x="3244235" y="4822000"/>
            <a:ext cx="594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4"/>
                </a:solidFill>
              </a:rPr>
              <a:t>VPC 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1AE857-654E-DF48-8E22-E3CB68CE2EDA}"/>
              </a:ext>
            </a:extLst>
          </p:cNvPr>
          <p:cNvSpPr/>
          <p:nvPr/>
        </p:nvSpPr>
        <p:spPr>
          <a:xfrm>
            <a:off x="2810603" y="3351270"/>
            <a:ext cx="47142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35">
            <a:extLst>
              <a:ext uri="{FF2B5EF4-FFF2-40B4-BE49-F238E27FC236}">
                <a16:creationId xmlns:a16="http://schemas.microsoft.com/office/drawing/2014/main" id="{BB4E8DE6-2F46-5C4C-BA5C-2A6073A7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7" y="335219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03D8D78-C7D7-EC4C-9AC2-17A4708F8EB4}"/>
              </a:ext>
            </a:extLst>
          </p:cNvPr>
          <p:cNvSpPr/>
          <p:nvPr/>
        </p:nvSpPr>
        <p:spPr>
          <a:xfrm>
            <a:off x="2031460" y="3319730"/>
            <a:ext cx="1906158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DF6CD9-A133-D94E-B04F-BA72209DCECB}"/>
              </a:ext>
            </a:extLst>
          </p:cNvPr>
          <p:cNvSpPr/>
          <p:nvPr/>
        </p:nvSpPr>
        <p:spPr>
          <a:xfrm>
            <a:off x="3317914" y="3353524"/>
            <a:ext cx="572187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35">
            <a:extLst>
              <a:ext uri="{FF2B5EF4-FFF2-40B4-BE49-F238E27FC236}">
                <a16:creationId xmlns:a16="http://schemas.microsoft.com/office/drawing/2014/main" id="{BFD73D66-585C-F441-B6DC-E7D3EB5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335193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37">
            <a:extLst>
              <a:ext uri="{FF2B5EF4-FFF2-40B4-BE49-F238E27FC236}">
                <a16:creationId xmlns:a16="http://schemas.microsoft.com/office/drawing/2014/main" id="{33770D3D-DC8B-8A41-BD30-1718EB19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2968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F72D13-4127-D146-8A8E-46462A1B0F81}"/>
              </a:ext>
            </a:extLst>
          </p:cNvPr>
          <p:cNvSpPr txBox="1"/>
          <p:nvPr/>
        </p:nvSpPr>
        <p:spPr>
          <a:xfrm>
            <a:off x="3349246" y="3419224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DB42AC-9052-FA43-B574-B3E7E28A3C33}"/>
              </a:ext>
            </a:extLst>
          </p:cNvPr>
          <p:cNvSpPr/>
          <p:nvPr/>
        </p:nvSpPr>
        <p:spPr>
          <a:xfrm>
            <a:off x="2811239" y="4124093"/>
            <a:ext cx="473618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35">
            <a:extLst>
              <a:ext uri="{FF2B5EF4-FFF2-40B4-BE49-F238E27FC236}">
                <a16:creationId xmlns:a16="http://schemas.microsoft.com/office/drawing/2014/main" id="{E76CFE9E-9F3E-3E47-8293-7055F6B3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7" y="4602466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BE7CC-9C0F-4A46-85D7-B98D0C5B2BF5}"/>
              </a:ext>
            </a:extLst>
          </p:cNvPr>
          <p:cNvSpPr/>
          <p:nvPr/>
        </p:nvSpPr>
        <p:spPr>
          <a:xfrm>
            <a:off x="3317914" y="4126347"/>
            <a:ext cx="572188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AA0752B2-C5C7-EB4E-9977-ED718466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45996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39345390-3512-7141-AFA2-B692FD42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459585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1A55D-D050-0046-B973-FAB07F7355FF}"/>
              </a:ext>
            </a:extLst>
          </p:cNvPr>
          <p:cNvSpPr/>
          <p:nvPr/>
        </p:nvSpPr>
        <p:spPr>
          <a:xfrm>
            <a:off x="2020858" y="4094430"/>
            <a:ext cx="191358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120" name="Graphic 19">
            <a:extLst>
              <a:ext uri="{FF2B5EF4-FFF2-40B4-BE49-F238E27FC236}">
                <a16:creationId xmlns:a16="http://schemas.microsoft.com/office/drawing/2014/main" id="{209F5FB7-7C97-6149-B18D-EC936711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286559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9F8CDD4-FD53-F546-996D-3F43AA3A153E}"/>
              </a:ext>
            </a:extLst>
          </p:cNvPr>
          <p:cNvSpPr txBox="1"/>
          <p:nvPr/>
        </p:nvSpPr>
        <p:spPr>
          <a:xfrm>
            <a:off x="527775" y="2860706"/>
            <a:ext cx="1165306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Account 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3FEAB6-5D9F-F346-9023-BC4100A54CA5}"/>
              </a:ext>
            </a:extLst>
          </p:cNvPr>
          <p:cNvSpPr/>
          <p:nvPr/>
        </p:nvSpPr>
        <p:spPr>
          <a:xfrm>
            <a:off x="664502" y="3318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EED69CB6-127D-E74E-BBDD-93A7EECF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3316811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3465D6C-8A92-664F-883C-718916A6A06F}"/>
              </a:ext>
            </a:extLst>
          </p:cNvPr>
          <p:cNvSpPr txBox="1"/>
          <p:nvPr/>
        </p:nvSpPr>
        <p:spPr>
          <a:xfrm>
            <a:off x="873104" y="3315943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Yapp-a</a:t>
            </a:r>
          </a:p>
        </p:txBody>
      </p:sp>
      <p:pic>
        <p:nvPicPr>
          <p:cNvPr id="129" name="Graphic 35">
            <a:extLst>
              <a:ext uri="{FF2B5EF4-FFF2-40B4-BE49-F238E27FC236}">
                <a16:creationId xmlns:a16="http://schemas.microsoft.com/office/drawing/2014/main" id="{192CBC8C-5DE2-AA42-8189-8A17746D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3" y="46255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8FD6EF-1DE2-364E-BDA1-F99DB45E77D4}"/>
              </a:ext>
            </a:extLst>
          </p:cNvPr>
          <p:cNvCxnSpPr>
            <a:cxnSpLocks/>
            <a:stCxn id="123" idx="3"/>
            <a:endCxn id="101" idx="1"/>
          </p:cNvCxnSpPr>
          <p:nvPr/>
        </p:nvCxnSpPr>
        <p:spPr>
          <a:xfrm>
            <a:off x="1693082" y="3675816"/>
            <a:ext cx="1117521" cy="2725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F01435-3A66-4D42-8C97-CE45157EA7C0}"/>
              </a:ext>
            </a:extLst>
          </p:cNvPr>
          <p:cNvCxnSpPr>
            <a:cxnSpLocks/>
            <a:stCxn id="192" idx="3"/>
            <a:endCxn id="109" idx="1"/>
          </p:cNvCxnSpPr>
          <p:nvPr/>
        </p:nvCxnSpPr>
        <p:spPr>
          <a:xfrm>
            <a:off x="1693081" y="4447816"/>
            <a:ext cx="1118158" cy="354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7" name="Graphic 22">
            <a:extLst>
              <a:ext uri="{FF2B5EF4-FFF2-40B4-BE49-F238E27FC236}">
                <a16:creationId xmlns:a16="http://schemas.microsoft.com/office/drawing/2014/main" id="{24B4600C-D035-DD41-979F-7322CCF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3" y="131547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7">
            <a:extLst>
              <a:ext uri="{FF2B5EF4-FFF2-40B4-BE49-F238E27FC236}">
                <a16:creationId xmlns:a16="http://schemas.microsoft.com/office/drawing/2014/main" id="{64B5A089-A53E-714E-A1F6-46E576AF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92" y="137250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8">
            <a:extLst>
              <a:ext uri="{FF2B5EF4-FFF2-40B4-BE49-F238E27FC236}">
                <a16:creationId xmlns:a16="http://schemas.microsoft.com/office/drawing/2014/main" id="{7556BEC0-147C-6847-9A80-F9A723F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7" y="171306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22">
            <a:extLst>
              <a:ext uri="{FF2B5EF4-FFF2-40B4-BE49-F238E27FC236}">
                <a16:creationId xmlns:a16="http://schemas.microsoft.com/office/drawing/2014/main" id="{96595CE2-66D5-6E42-B113-DB7BBACC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28" y="131468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7">
            <a:extLst>
              <a:ext uri="{FF2B5EF4-FFF2-40B4-BE49-F238E27FC236}">
                <a16:creationId xmlns:a16="http://schemas.microsoft.com/office/drawing/2014/main" id="{54134A93-65DB-694B-9DE3-366E8E2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17" y="137171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2EBA9F7-6D38-3044-A515-AE7DEC8C4065}"/>
              </a:ext>
            </a:extLst>
          </p:cNvPr>
          <p:cNvCxnSpPr>
            <a:cxnSpLocks/>
            <a:stCxn id="43" idx="0"/>
            <a:endCxn id="148" idx="2"/>
          </p:cNvCxnSpPr>
          <p:nvPr/>
        </p:nvCxnSpPr>
        <p:spPr>
          <a:xfrm flipH="1" flipV="1">
            <a:off x="4066192" y="1588501"/>
            <a:ext cx="1959" cy="112937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C0060DA-612F-294C-8987-6D9EE1BA0A82}"/>
              </a:ext>
            </a:extLst>
          </p:cNvPr>
          <p:cNvSpPr txBox="1"/>
          <p:nvPr/>
        </p:nvSpPr>
        <p:spPr>
          <a:xfrm>
            <a:off x="3730411" y="1495186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868C73-50D9-254B-8C01-7E3BC2F834B3}"/>
              </a:ext>
            </a:extLst>
          </p:cNvPr>
          <p:cNvSpPr txBox="1"/>
          <p:nvPr/>
        </p:nvSpPr>
        <p:spPr>
          <a:xfrm>
            <a:off x="3644694" y="2126042"/>
            <a:ext cx="8499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DX Public VIF-1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DDF7C9-541E-8B4E-A6E0-33BDD372BC5F}"/>
              </a:ext>
            </a:extLst>
          </p:cNvPr>
          <p:cNvSpPr txBox="1"/>
          <p:nvPr/>
        </p:nvSpPr>
        <p:spPr>
          <a:xfrm>
            <a:off x="4685219" y="2119845"/>
            <a:ext cx="81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DX Public VIF-2 </a:t>
            </a:r>
          </a:p>
        </p:txBody>
      </p:sp>
      <p:pic>
        <p:nvPicPr>
          <p:cNvPr id="187" name="Graphic 43">
            <a:extLst>
              <a:ext uri="{FF2B5EF4-FFF2-40B4-BE49-F238E27FC236}">
                <a16:creationId xmlns:a16="http://schemas.microsoft.com/office/drawing/2014/main" id="{9E994EB8-70AA-3241-A996-82FAE3D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5" y="2572087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3">
            <a:extLst>
              <a:ext uri="{FF2B5EF4-FFF2-40B4-BE49-F238E27FC236}">
                <a16:creationId xmlns:a16="http://schemas.microsoft.com/office/drawing/2014/main" id="{3ACDD2DF-5C5E-D14C-979F-0518C099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9" y="257393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289AF03-E457-9D4E-AB01-90BBEEE40CA9}"/>
              </a:ext>
            </a:extLst>
          </p:cNvPr>
          <p:cNvSpPr txBox="1"/>
          <p:nvPr/>
        </p:nvSpPr>
        <p:spPr>
          <a:xfrm>
            <a:off x="5279225" y="1495803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PoP-2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89113B8A-88FD-EE4D-9068-1C6F66098B71}"/>
              </a:ext>
            </a:extLst>
          </p:cNvPr>
          <p:cNvCxnSpPr>
            <a:stCxn id="42" idx="2"/>
            <a:endCxn id="148" idx="0"/>
          </p:cNvCxnSpPr>
          <p:nvPr/>
        </p:nvCxnSpPr>
        <p:spPr>
          <a:xfrm rot="16200000" flipH="1">
            <a:off x="3940410" y="1246718"/>
            <a:ext cx="248115" cy="3449"/>
          </a:xfrm>
          <a:prstGeom prst="bentConnector3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E165CF0-BF7F-514E-B4A0-F1E0DA91AD8A}"/>
              </a:ext>
            </a:extLst>
          </p:cNvPr>
          <p:cNvCxnSpPr>
            <a:cxnSpLocks/>
            <a:stCxn id="43" idx="3"/>
            <a:endCxn id="187" idx="0"/>
          </p:cNvCxnSpPr>
          <p:nvPr/>
        </p:nvCxnSpPr>
        <p:spPr>
          <a:xfrm>
            <a:off x="4212151" y="1845438"/>
            <a:ext cx="208034" cy="726649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07195118-10F7-7B43-A508-5B8C68B16A5F}"/>
              </a:ext>
            </a:extLst>
          </p:cNvPr>
          <p:cNvCxnSpPr>
            <a:cxnSpLocks/>
            <a:stCxn id="56" idx="2"/>
            <a:endCxn id="156" idx="0"/>
          </p:cNvCxnSpPr>
          <p:nvPr/>
        </p:nvCxnSpPr>
        <p:spPr>
          <a:xfrm rot="16200000" flipH="1">
            <a:off x="4979933" y="1244235"/>
            <a:ext cx="252736" cy="2232"/>
          </a:xfrm>
          <a:prstGeom prst="bentConnector3">
            <a:avLst>
              <a:gd name="adj1" fmla="val 50000"/>
            </a:avLst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42400EE-DAAD-A540-B09F-0A3305891096}"/>
              </a:ext>
            </a:extLst>
          </p:cNvPr>
          <p:cNvCxnSpPr>
            <a:cxnSpLocks/>
            <a:stCxn id="153" idx="0"/>
            <a:endCxn id="156" idx="2"/>
          </p:cNvCxnSpPr>
          <p:nvPr/>
        </p:nvCxnSpPr>
        <p:spPr>
          <a:xfrm flipH="1" flipV="1">
            <a:off x="5107417" y="1587719"/>
            <a:ext cx="1960" cy="125348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25BFAF5D-4F79-9F48-A2D2-E8A85174ABC4}"/>
              </a:ext>
            </a:extLst>
          </p:cNvPr>
          <p:cNvCxnSpPr>
            <a:cxnSpLocks/>
            <a:stCxn id="153" idx="1"/>
            <a:endCxn id="191" idx="0"/>
          </p:cNvCxnSpPr>
          <p:nvPr/>
        </p:nvCxnSpPr>
        <p:spPr>
          <a:xfrm rot="10800000" flipV="1">
            <a:off x="4707189" y="1857066"/>
            <a:ext cx="258188" cy="716867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A5EC41C-C9FE-994D-8B5E-21045F247F83}"/>
              </a:ext>
            </a:extLst>
          </p:cNvPr>
          <p:cNvGrpSpPr/>
          <p:nvPr/>
        </p:nvGrpSpPr>
        <p:grpSpPr>
          <a:xfrm>
            <a:off x="4345067" y="1239180"/>
            <a:ext cx="469900" cy="469900"/>
            <a:chOff x="5388635" y="1662248"/>
            <a:chExt cx="469900" cy="4699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257E0A9-3502-3247-B34A-304193FD2AE8}"/>
                </a:ext>
              </a:extLst>
            </p:cNvPr>
            <p:cNvSpPr/>
            <p:nvPr/>
          </p:nvSpPr>
          <p:spPr>
            <a:xfrm>
              <a:off x="547436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CEB7F6F-94DB-B340-8015-D74EC702B443}"/>
                </a:ext>
              </a:extLst>
            </p:cNvPr>
            <p:cNvSpPr/>
            <p:nvPr/>
          </p:nvSpPr>
          <p:spPr>
            <a:xfrm>
              <a:off x="548388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E540AC4-6590-3E41-8450-54FEC9C44F58}"/>
                </a:ext>
              </a:extLst>
            </p:cNvPr>
            <p:cNvSpPr/>
            <p:nvPr/>
          </p:nvSpPr>
          <p:spPr>
            <a:xfrm>
              <a:off x="564263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B9A353A-0B3C-6F47-B38B-31BA8A243016}"/>
                </a:ext>
              </a:extLst>
            </p:cNvPr>
            <p:cNvSpPr/>
            <p:nvPr/>
          </p:nvSpPr>
          <p:spPr>
            <a:xfrm>
              <a:off x="563311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3">
              <a:extLst>
                <a:ext uri="{FF2B5EF4-FFF2-40B4-BE49-F238E27FC236}">
                  <a16:creationId xmlns:a16="http://schemas.microsoft.com/office/drawing/2014/main" id="{AA22F30D-E19B-F043-ADD1-7B29709A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635" y="16622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17A01E-7E6B-C740-9824-7C571B1B17E0}"/>
              </a:ext>
            </a:extLst>
          </p:cNvPr>
          <p:cNvCxnSpPr>
            <a:cxnSpLocks/>
            <a:stCxn id="42" idx="2"/>
            <a:endCxn id="241" idx="0"/>
          </p:cNvCxnSpPr>
          <p:nvPr/>
        </p:nvCxnSpPr>
        <p:spPr>
          <a:xfrm rot="16200000" flipH="1">
            <a:off x="4152906" y="1034222"/>
            <a:ext cx="223722" cy="404049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716DFD7-A711-A049-B576-4FF461C0E775}"/>
              </a:ext>
            </a:extLst>
          </p:cNvPr>
          <p:cNvCxnSpPr>
            <a:cxnSpLocks/>
            <a:stCxn id="56" idx="2"/>
            <a:endCxn id="242" idx="0"/>
          </p:cNvCxnSpPr>
          <p:nvPr/>
        </p:nvCxnSpPr>
        <p:spPr>
          <a:xfrm rot="5400000">
            <a:off x="4750802" y="993724"/>
            <a:ext cx="229125" cy="479643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1E4B3CF-1315-0846-9146-A09827E35758}"/>
              </a:ext>
            </a:extLst>
          </p:cNvPr>
          <p:cNvCxnSpPr>
            <a:cxnSpLocks/>
            <a:stCxn id="246" idx="4"/>
            <a:endCxn id="191" idx="0"/>
          </p:cNvCxnSpPr>
          <p:nvPr/>
        </p:nvCxnSpPr>
        <p:spPr>
          <a:xfrm rot="16200000" flipH="1">
            <a:off x="4191053" y="2057797"/>
            <a:ext cx="960151" cy="7212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24F241C2-591B-7945-B83A-CBBABDEE2A9E}"/>
              </a:ext>
            </a:extLst>
          </p:cNvPr>
          <p:cNvCxnSpPr>
            <a:cxnSpLocks/>
            <a:stCxn id="245" idx="4"/>
            <a:endCxn id="187" idx="0"/>
          </p:cNvCxnSpPr>
          <p:nvPr/>
        </p:nvCxnSpPr>
        <p:spPr>
          <a:xfrm rot="5400000">
            <a:off x="3969099" y="2064869"/>
            <a:ext cx="958304" cy="5613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44DCE095-6396-6641-8693-C8C0F39F26BF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3018079" y="1877814"/>
            <a:ext cx="1381244" cy="99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65FF17C5-89AA-E14F-B89A-5C26C5E4C2F4}"/>
              </a:ext>
            </a:extLst>
          </p:cNvPr>
          <p:cNvCxnSpPr>
            <a:cxnSpLocks/>
            <a:stCxn id="114" idx="0"/>
            <a:endCxn id="31" idx="1"/>
          </p:cNvCxnSpPr>
          <p:nvPr/>
        </p:nvCxnSpPr>
        <p:spPr>
          <a:xfrm rot="5400000" flipH="1" flipV="1">
            <a:off x="3242578" y="3632277"/>
            <a:ext cx="1529963" cy="397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Graphic 16">
            <a:extLst>
              <a:ext uri="{FF2B5EF4-FFF2-40B4-BE49-F238E27FC236}">
                <a16:creationId xmlns:a16="http://schemas.microsoft.com/office/drawing/2014/main" id="{1DB217C4-18B8-D547-984B-E0EED5D0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07" y="479489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8E30DF-C411-AB4F-A881-B504F07D3954}"/>
              </a:ext>
            </a:extLst>
          </p:cNvPr>
          <p:cNvGrpSpPr/>
          <p:nvPr/>
        </p:nvGrpSpPr>
        <p:grpSpPr>
          <a:xfrm>
            <a:off x="2962761" y="3991202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955F21-D118-E34D-B5EC-B9CAB475CCAD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7F4339B-DDE4-3047-A3A3-71FABFBD1C52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1018FB1-6AD5-3544-A44B-834701A03DB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DC9E26B-A37A-324D-8EFB-3EACE454FD4A}"/>
              </a:ext>
            </a:extLst>
          </p:cNvPr>
          <p:cNvSpPr txBox="1"/>
          <p:nvPr/>
        </p:nvSpPr>
        <p:spPr>
          <a:xfrm>
            <a:off x="2781535" y="409503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Yapp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187A0E1-1489-B14E-99F2-62CF2ACD0FEA}"/>
              </a:ext>
            </a:extLst>
          </p:cNvPr>
          <p:cNvSpPr/>
          <p:nvPr/>
        </p:nvSpPr>
        <p:spPr>
          <a:xfrm>
            <a:off x="5784764" y="916108"/>
            <a:ext cx="3147506" cy="406970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C0D09DE-5B80-1D4B-BDB8-4DFE95EC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600" y="918083"/>
            <a:ext cx="175562" cy="175562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F2CED41A-7E9C-2F47-83A8-54B73F099D46}"/>
              </a:ext>
            </a:extLst>
          </p:cNvPr>
          <p:cNvSpPr txBox="1"/>
          <p:nvPr/>
        </p:nvSpPr>
        <p:spPr>
          <a:xfrm>
            <a:off x="5896890" y="893539"/>
            <a:ext cx="1018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Inspection VPC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5DF1B9-CF74-4543-8E53-FDA240E4AB90}"/>
              </a:ext>
            </a:extLst>
          </p:cNvPr>
          <p:cNvSpPr/>
          <p:nvPr/>
        </p:nvSpPr>
        <p:spPr>
          <a:xfrm>
            <a:off x="1948823" y="3224972"/>
            <a:ext cx="2038774" cy="177872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09E20E-1E81-DE4F-81B4-E1CAB0F3E139}"/>
              </a:ext>
            </a:extLst>
          </p:cNvPr>
          <p:cNvSpPr txBox="1"/>
          <p:nvPr/>
        </p:nvSpPr>
        <p:spPr>
          <a:xfrm>
            <a:off x="4630770" y="215689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  <a:br>
              <a:rPr lang="en-US" sz="800" dirty="0"/>
            </a:br>
            <a:r>
              <a:rPr lang="en-US" sz="800" dirty="0"/>
              <a:t>South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A4C11D1-A4B7-1A4B-8FD1-F2A044DEA422}"/>
              </a:ext>
            </a:extLst>
          </p:cNvPr>
          <p:cNvSpPr/>
          <p:nvPr/>
        </p:nvSpPr>
        <p:spPr>
          <a:xfrm>
            <a:off x="5996237" y="1335506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Graphic 35">
            <a:extLst>
              <a:ext uri="{FF2B5EF4-FFF2-40B4-BE49-F238E27FC236}">
                <a16:creationId xmlns:a16="http://schemas.microsoft.com/office/drawing/2014/main" id="{38C7F00E-EAE0-604C-8FFC-CC4FC44E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6" y="13339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EE8850E-E9B6-1F4C-B154-04B7ECBA5CBB}"/>
              </a:ext>
            </a:extLst>
          </p:cNvPr>
          <p:cNvSpPr txBox="1"/>
          <p:nvPr/>
        </p:nvSpPr>
        <p:spPr>
          <a:xfrm>
            <a:off x="6011898" y="1442513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7506A40-C09B-D34D-B5B3-7E642A497AAF}"/>
              </a:ext>
            </a:extLst>
          </p:cNvPr>
          <p:cNvSpPr/>
          <p:nvPr/>
        </p:nvSpPr>
        <p:spPr>
          <a:xfrm>
            <a:off x="5870859" y="1198585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45B382-7715-A34F-8025-5FAA270FEC38}"/>
              </a:ext>
            </a:extLst>
          </p:cNvPr>
          <p:cNvSpPr/>
          <p:nvPr/>
        </p:nvSpPr>
        <p:spPr>
          <a:xfrm>
            <a:off x="6409252" y="1337760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2" name="Graphic 35">
            <a:extLst>
              <a:ext uri="{FF2B5EF4-FFF2-40B4-BE49-F238E27FC236}">
                <a16:creationId xmlns:a16="http://schemas.microsoft.com/office/drawing/2014/main" id="{1F5D977F-CB14-3C4A-A208-13F7F8EB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52" y="133617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7">
            <a:extLst>
              <a:ext uri="{FF2B5EF4-FFF2-40B4-BE49-F238E27FC236}">
                <a16:creationId xmlns:a16="http://schemas.microsoft.com/office/drawing/2014/main" id="{91D5E80F-C128-134B-AE78-0AAD43C5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8" y="246386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D55135CF-A326-C24B-AA40-B7FFE4E98760}"/>
              </a:ext>
            </a:extLst>
          </p:cNvPr>
          <p:cNvSpPr txBox="1"/>
          <p:nvPr/>
        </p:nvSpPr>
        <p:spPr>
          <a:xfrm>
            <a:off x="6639037" y="1324823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Appliance-a Subnet</a:t>
            </a:r>
          </a:p>
        </p:txBody>
      </p:sp>
      <p:pic>
        <p:nvPicPr>
          <p:cNvPr id="315" name="Graphic 10">
            <a:extLst>
              <a:ext uri="{FF2B5EF4-FFF2-40B4-BE49-F238E27FC236}">
                <a16:creationId xmlns:a16="http://schemas.microsoft.com/office/drawing/2014/main" id="{4D3E8EF9-7521-3C4E-BAD6-00B62E6B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51" y="2760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E80F819A-96D1-B542-B395-7EE9293ADC41}"/>
              </a:ext>
            </a:extLst>
          </p:cNvPr>
          <p:cNvSpPr/>
          <p:nvPr/>
        </p:nvSpPr>
        <p:spPr>
          <a:xfrm>
            <a:off x="8233418" y="13327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9" name="Graphic 35">
            <a:extLst>
              <a:ext uri="{FF2B5EF4-FFF2-40B4-BE49-F238E27FC236}">
                <a16:creationId xmlns:a16="http://schemas.microsoft.com/office/drawing/2014/main" id="{E601027D-3F73-074B-BACE-7EE0607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55" y="133112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35">
            <a:extLst>
              <a:ext uri="{FF2B5EF4-FFF2-40B4-BE49-F238E27FC236}">
                <a16:creationId xmlns:a16="http://schemas.microsoft.com/office/drawing/2014/main" id="{59420DAB-3BA4-B547-BE88-F94C2C67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5" y="22446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D3411121-88CD-0B48-9C6A-5B1C7056CB7E}"/>
              </a:ext>
            </a:extLst>
          </p:cNvPr>
          <p:cNvCxnSpPr>
            <a:stCxn id="320" idx="2"/>
            <a:endCxn id="315" idx="1"/>
          </p:cNvCxnSpPr>
          <p:nvPr/>
        </p:nvCxnSpPr>
        <p:spPr>
          <a:xfrm rot="16200000" flipH="1">
            <a:off x="8342889" y="2679330"/>
            <a:ext cx="384449" cy="235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9641F1A1-9B62-FE44-932C-0A313C770F2E}"/>
              </a:ext>
            </a:extLst>
          </p:cNvPr>
          <p:cNvSpPr txBox="1"/>
          <p:nvPr/>
        </p:nvSpPr>
        <p:spPr>
          <a:xfrm>
            <a:off x="8471781" y="1484336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NAT-a Subnet</a:t>
            </a:r>
          </a:p>
        </p:txBody>
      </p:sp>
      <p:pic>
        <p:nvPicPr>
          <p:cNvPr id="326" name="Graphic 18">
            <a:extLst>
              <a:ext uri="{FF2B5EF4-FFF2-40B4-BE49-F238E27FC236}">
                <a16:creationId xmlns:a16="http://schemas.microsoft.com/office/drawing/2014/main" id="{60AB696A-486D-544B-9D7C-A57FDCEB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569950" y="2712832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29">
            <a:extLst>
              <a:ext uri="{FF2B5EF4-FFF2-40B4-BE49-F238E27FC236}">
                <a16:creationId xmlns:a16="http://schemas.microsoft.com/office/drawing/2014/main" id="{F82A60B8-2B0C-B34C-813F-4C7D88F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01" y="18531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60">
            <a:extLst>
              <a:ext uri="{FF2B5EF4-FFF2-40B4-BE49-F238E27FC236}">
                <a16:creationId xmlns:a16="http://schemas.microsoft.com/office/drawing/2014/main" id="{5EE899C3-7228-5C41-ABC9-2AD6F7E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6" y="18926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Graphic 60">
            <a:extLst>
              <a:ext uri="{FF2B5EF4-FFF2-40B4-BE49-F238E27FC236}">
                <a16:creationId xmlns:a16="http://schemas.microsoft.com/office/drawing/2014/main" id="{CCCB972D-9792-024E-9393-BA36AFF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6" y="224636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AE52BF49-9A62-1249-94CC-57ECF0E93257}"/>
              </a:ext>
            </a:extLst>
          </p:cNvPr>
          <p:cNvSpPr/>
          <p:nvPr/>
        </p:nvSpPr>
        <p:spPr>
          <a:xfrm>
            <a:off x="7205363" y="1727166"/>
            <a:ext cx="851162" cy="26521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1" name="Graphic 18">
            <a:extLst>
              <a:ext uri="{FF2B5EF4-FFF2-40B4-BE49-F238E27FC236}">
                <a16:creationId xmlns:a16="http://schemas.microsoft.com/office/drawing/2014/main" id="{74D7B113-5999-EA43-8651-5B6DCC0A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65" y="17211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C8B195E5-DCDB-0649-9E60-21BBDE753BC7}"/>
              </a:ext>
            </a:extLst>
          </p:cNvPr>
          <p:cNvCxnSpPr>
            <a:stCxn id="31" idx="3"/>
            <a:endCxn id="313" idx="2"/>
          </p:cNvCxnSpPr>
          <p:nvPr/>
        </p:nvCxnSpPr>
        <p:spPr>
          <a:xfrm flipV="1">
            <a:off x="4926158" y="2679863"/>
            <a:ext cx="1270840" cy="3860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EA17793-5F28-7E44-B981-A092EEDDBD60}"/>
              </a:ext>
            </a:extLst>
          </p:cNvPr>
          <p:cNvCxnSpPr>
            <a:stCxn id="313" idx="0"/>
            <a:endCxn id="327" idx="1"/>
          </p:cNvCxnSpPr>
          <p:nvPr/>
        </p:nvCxnSpPr>
        <p:spPr>
          <a:xfrm rot="5400000" flipH="1" flipV="1">
            <a:off x="6130850" y="2099313"/>
            <a:ext cx="430699" cy="2984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2E0D92F-E221-CD46-A6C8-13580C0D8891}"/>
              </a:ext>
            </a:extLst>
          </p:cNvPr>
          <p:cNvCxnSpPr>
            <a:stCxn id="327" idx="2"/>
            <a:endCxn id="326" idx="1"/>
          </p:cNvCxnSpPr>
          <p:nvPr/>
        </p:nvCxnSpPr>
        <p:spPr>
          <a:xfrm rot="5400000">
            <a:off x="6228842" y="2554273"/>
            <a:ext cx="787668" cy="105451"/>
          </a:xfrm>
          <a:prstGeom prst="bentConnector4">
            <a:avLst>
              <a:gd name="adj1" fmla="val 31718"/>
              <a:gd name="adj2" fmla="val 31678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BEA0BF0-14DC-FD4B-B4E0-686C4914066B}"/>
              </a:ext>
            </a:extLst>
          </p:cNvPr>
          <p:cNvCxnSpPr>
            <a:stCxn id="326" idx="3"/>
            <a:endCxn id="328" idx="1"/>
          </p:cNvCxnSpPr>
          <p:nvPr/>
        </p:nvCxnSpPr>
        <p:spPr>
          <a:xfrm flipV="1">
            <a:off x="7145950" y="2072653"/>
            <a:ext cx="332556" cy="928179"/>
          </a:xfrm>
          <a:prstGeom prst="bentConnector3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D3E3219-AE79-0643-A590-81AA9FBB1704}"/>
              </a:ext>
            </a:extLst>
          </p:cNvPr>
          <p:cNvCxnSpPr>
            <a:stCxn id="326" idx="3"/>
            <a:endCxn id="329" idx="1"/>
          </p:cNvCxnSpPr>
          <p:nvPr/>
        </p:nvCxnSpPr>
        <p:spPr>
          <a:xfrm flipV="1">
            <a:off x="7145950" y="2426368"/>
            <a:ext cx="341516" cy="574464"/>
          </a:xfrm>
          <a:prstGeom prst="bentConnector3">
            <a:avLst/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35768A1-BB06-0B48-9614-7EBFD45AD4C4}"/>
              </a:ext>
            </a:extLst>
          </p:cNvPr>
          <p:cNvCxnSpPr>
            <a:stCxn id="327" idx="0"/>
            <a:endCxn id="320" idx="0"/>
          </p:cNvCxnSpPr>
          <p:nvPr/>
        </p:nvCxnSpPr>
        <p:spPr>
          <a:xfrm rot="16200000" flipH="1">
            <a:off x="7350748" y="1177817"/>
            <a:ext cx="391480" cy="1742174"/>
          </a:xfrm>
          <a:prstGeom prst="bentConnector3">
            <a:avLst>
              <a:gd name="adj1" fmla="val -58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83114-9D5C-9747-9E2A-19D1185453D0}"/>
              </a:ext>
            </a:extLst>
          </p:cNvPr>
          <p:cNvSpPr txBox="1"/>
          <p:nvPr/>
        </p:nvSpPr>
        <p:spPr>
          <a:xfrm>
            <a:off x="2737431" y="3075292"/>
            <a:ext cx="114353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3EBAF2-2879-8842-9911-67BF91B8CC82}"/>
              </a:ext>
            </a:extLst>
          </p:cNvPr>
          <p:cNvSpPr txBox="1"/>
          <p:nvPr/>
        </p:nvSpPr>
        <p:spPr>
          <a:xfrm>
            <a:off x="2070728" y="2770186"/>
            <a:ext cx="133837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X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9DEFA0-5712-6D4C-9864-FCB4259B44F6}"/>
              </a:ext>
            </a:extLst>
          </p:cNvPr>
          <p:cNvGrpSpPr/>
          <p:nvPr/>
        </p:nvGrpSpPr>
        <p:grpSpPr>
          <a:xfrm>
            <a:off x="4210731" y="344709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FE45CE-2F66-1146-9A54-037577018D43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7D61E80-1CAE-274A-86E6-00CA904085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D10EC-4963-764E-9733-2AB9FDF33C2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26A3BF1-F14B-8943-BAE3-DE2CEB183886}"/>
              </a:ext>
            </a:extLst>
          </p:cNvPr>
          <p:cNvSpPr txBox="1"/>
          <p:nvPr/>
        </p:nvSpPr>
        <p:spPr>
          <a:xfrm>
            <a:off x="3992784" y="3569475"/>
            <a:ext cx="61237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 Table: App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BE4324-BEA2-5541-8BE5-3A5DE7539183}"/>
              </a:ext>
            </a:extLst>
          </p:cNvPr>
          <p:cNvSpPr txBox="1"/>
          <p:nvPr/>
        </p:nvSpPr>
        <p:spPr>
          <a:xfrm>
            <a:off x="4955514" y="2773227"/>
            <a:ext cx="847212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</a:t>
            </a:r>
            <a:br>
              <a:rPr lang="en-US" dirty="0"/>
            </a:br>
            <a:r>
              <a:rPr lang="en-US" dirty="0"/>
              <a:t>Inspection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5B8073-02B2-5546-9E27-40A7DB1A7B0B}"/>
              </a:ext>
            </a:extLst>
          </p:cNvPr>
          <p:cNvGrpSpPr/>
          <p:nvPr/>
        </p:nvGrpSpPr>
        <p:grpSpPr>
          <a:xfrm>
            <a:off x="4757721" y="345279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F2A3DD7-3EC1-DC41-ABBB-F39A3C8780B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731C2DF-530C-C649-BE02-7A34AD5F4931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12785C9-EAFB-D74F-9E1A-E5AE3ACBD951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2FE6CB-7915-B246-AF2D-556037AE46BC}"/>
              </a:ext>
            </a:extLst>
          </p:cNvPr>
          <p:cNvSpPr txBox="1"/>
          <p:nvPr/>
        </p:nvSpPr>
        <p:spPr>
          <a:xfrm>
            <a:off x="3499998" y="2271429"/>
            <a:ext cx="88346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Attachment:</a:t>
            </a:r>
          </a:p>
          <a:p>
            <a:pPr algn="r"/>
            <a:r>
              <a:rPr lang="en-US" dirty="0"/>
              <a:t>VPN-1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173E9-0CC5-FC4D-9C64-1D7B7C7F80F1}"/>
              </a:ext>
            </a:extLst>
          </p:cNvPr>
          <p:cNvSpPr txBox="1"/>
          <p:nvPr/>
        </p:nvSpPr>
        <p:spPr>
          <a:xfrm>
            <a:off x="4753538" y="2266500"/>
            <a:ext cx="866177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 VPN-2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29D9E53-0240-B24C-B512-B7A72F6C6D7C}"/>
              </a:ext>
            </a:extLst>
          </p:cNvPr>
          <p:cNvCxnSpPr>
            <a:stCxn id="24" idx="2"/>
            <a:endCxn id="31" idx="1"/>
          </p:cNvCxnSpPr>
          <p:nvPr/>
        </p:nvCxnSpPr>
        <p:spPr>
          <a:xfrm rot="16200000" flipH="1">
            <a:off x="3386832" y="2246566"/>
            <a:ext cx="546849" cy="1091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7CA249A-0988-884F-8B81-EDF554ED099A}"/>
              </a:ext>
            </a:extLst>
          </p:cNvPr>
          <p:cNvCxnSpPr>
            <a:stCxn id="31" idx="1"/>
            <a:endCxn id="107" idx="0"/>
          </p:cNvCxnSpPr>
          <p:nvPr/>
        </p:nvCxnSpPr>
        <p:spPr>
          <a:xfrm rot="10800000" flipV="1">
            <a:off x="3681790" y="3065892"/>
            <a:ext cx="524369" cy="463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C320C0-5124-3B45-8AB4-50498DE4B6AE}"/>
              </a:ext>
            </a:extLst>
          </p:cNvPr>
          <p:cNvGrpSpPr/>
          <p:nvPr/>
        </p:nvGrpSpPr>
        <p:grpSpPr>
          <a:xfrm>
            <a:off x="6057885" y="116934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72A6887-5181-9841-9913-93F0D8F87A32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2289D4-24B2-AC4F-BC0C-1D9B09174BE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E8FE168-AB03-B14F-A357-A72076912E87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5AFA2D9-4DF5-D942-9D95-26038B38D3FF}"/>
              </a:ext>
            </a:extLst>
          </p:cNvPr>
          <p:cNvSpPr txBox="1"/>
          <p:nvPr/>
        </p:nvSpPr>
        <p:spPr>
          <a:xfrm>
            <a:off x="6255420" y="1015158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0EEE103-08EC-9348-BCA3-1188904B300A}"/>
              </a:ext>
            </a:extLst>
          </p:cNvPr>
          <p:cNvSpPr txBox="1"/>
          <p:nvPr/>
        </p:nvSpPr>
        <p:spPr>
          <a:xfrm>
            <a:off x="6718420" y="2154914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79F9573-4448-7C44-BFC6-B9FB3D421E50}"/>
              </a:ext>
            </a:extLst>
          </p:cNvPr>
          <p:cNvSpPr txBox="1"/>
          <p:nvPr/>
        </p:nvSpPr>
        <p:spPr>
          <a:xfrm>
            <a:off x="7936653" y="2603353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8181C9-63F8-8746-AC44-6F4D560251B0}"/>
              </a:ext>
            </a:extLst>
          </p:cNvPr>
          <p:cNvSpPr txBox="1"/>
          <p:nvPr/>
        </p:nvSpPr>
        <p:spPr>
          <a:xfrm>
            <a:off x="4411332" y="3865055"/>
            <a:ext cx="838313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Appliance Mode: Enabled</a:t>
            </a:r>
          </a:p>
        </p:txBody>
      </p:sp>
      <p:pic>
        <p:nvPicPr>
          <p:cNvPr id="231" name="Graphic 24">
            <a:extLst>
              <a:ext uri="{FF2B5EF4-FFF2-40B4-BE49-F238E27FC236}">
                <a16:creationId xmlns:a16="http://schemas.microsoft.com/office/drawing/2014/main" id="{33AE1793-60E0-0444-A8D0-5C1714C8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3" y="46334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9">
            <a:extLst>
              <a:ext uri="{FF2B5EF4-FFF2-40B4-BE49-F238E27FC236}">
                <a16:creationId xmlns:a16="http://schemas.microsoft.com/office/drawing/2014/main" id="{D92EB7B0-92C2-B84E-9909-4B8CB2C1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3496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Flow Logs</a:t>
            </a:r>
          </a:p>
        </p:txBody>
      </p:sp>
      <p:pic>
        <p:nvPicPr>
          <p:cNvPr id="233" name="Graphic 24">
            <a:extLst>
              <a:ext uri="{FF2B5EF4-FFF2-40B4-BE49-F238E27FC236}">
                <a16:creationId xmlns:a16="http://schemas.microsoft.com/office/drawing/2014/main" id="{F52DF613-C60A-984D-A292-0B34A417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9" y="46368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6684B3-090E-3649-A0D4-F23CF4F34279}"/>
              </a:ext>
            </a:extLst>
          </p:cNvPr>
          <p:cNvGrpSpPr/>
          <p:nvPr/>
        </p:nvGrpSpPr>
        <p:grpSpPr>
          <a:xfrm>
            <a:off x="7373814" y="1178540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40DB10-79F2-6D43-AED2-0F6B4EF24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1FDFF4-3FAC-D84B-9033-51450287CF7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A32BEA8-C1D2-B840-A69B-548A0815A5F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44A77E59-D673-9548-8BB0-36C7575B6830}"/>
              </a:ext>
            </a:extLst>
          </p:cNvPr>
          <p:cNvSpPr txBox="1"/>
          <p:nvPr/>
        </p:nvSpPr>
        <p:spPr>
          <a:xfrm>
            <a:off x="7586716" y="1001039"/>
            <a:ext cx="623940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5B9775-43AC-F64E-B391-327EF80BCF55}"/>
              </a:ext>
            </a:extLst>
          </p:cNvPr>
          <p:cNvSpPr txBox="1"/>
          <p:nvPr/>
        </p:nvSpPr>
        <p:spPr>
          <a:xfrm>
            <a:off x="878963" y="4645688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A3BBB-1422-D941-8F58-B2424A6F2165}"/>
              </a:ext>
            </a:extLst>
          </p:cNvPr>
          <p:cNvSpPr txBox="1"/>
          <p:nvPr/>
        </p:nvSpPr>
        <p:spPr>
          <a:xfrm>
            <a:off x="509523" y="2550700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8CAF20C-B0D1-6C42-BCD1-90CFC1DE6983}"/>
              </a:ext>
            </a:extLst>
          </p:cNvPr>
          <p:cNvGrpSpPr/>
          <p:nvPr/>
        </p:nvGrpSpPr>
        <p:grpSpPr>
          <a:xfrm>
            <a:off x="3551683" y="398481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F7B71B-5916-3C4A-AE63-DB423E3456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0873A0F-B6C1-3B48-80A2-55496242E48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8B165E1-C6EA-3F4E-8B16-41B1205B2F16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93B456FC-7C5F-E240-827A-C4222889CB47}"/>
              </a:ext>
            </a:extLst>
          </p:cNvPr>
          <p:cNvSpPr txBox="1"/>
          <p:nvPr/>
        </p:nvSpPr>
        <p:spPr>
          <a:xfrm>
            <a:off x="3755967" y="3818701"/>
            <a:ext cx="414192" cy="565146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</a:t>
            </a:r>
          </a:p>
          <a:p>
            <a:r>
              <a:rPr lang="en-US" dirty="0"/>
              <a:t>Route Table:</a:t>
            </a:r>
          </a:p>
          <a:p>
            <a:r>
              <a:rPr lang="en-US" dirty="0" err="1"/>
              <a:t>Yattach</a:t>
            </a:r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522B38-9494-8A41-B13F-3B6C6EBA8A07}"/>
              </a:ext>
            </a:extLst>
          </p:cNvPr>
          <p:cNvGrpSpPr/>
          <p:nvPr/>
        </p:nvGrpSpPr>
        <p:grpSpPr>
          <a:xfrm>
            <a:off x="2698034" y="189061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61B43B1-DA2B-1741-9C57-62EA79C47F3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CDC91E2-E0DB-4747-9820-F413625FE3D8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B0CA2E-B867-664F-B939-4C592F13043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E10FF8EC-0160-C44A-BCBA-983A5CA7E863}"/>
              </a:ext>
            </a:extLst>
          </p:cNvPr>
          <p:cNvSpPr txBox="1"/>
          <p:nvPr/>
        </p:nvSpPr>
        <p:spPr>
          <a:xfrm>
            <a:off x="2912196" y="1716652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Xattach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BB2C5ED-6187-4E46-90FF-E03F06251561}"/>
              </a:ext>
            </a:extLst>
          </p:cNvPr>
          <p:cNvSpPr txBox="1"/>
          <p:nvPr/>
        </p:nvSpPr>
        <p:spPr>
          <a:xfrm>
            <a:off x="8474400" y="2488677"/>
            <a:ext cx="52574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inspection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7F15F2-781D-974E-8912-9B1FC6DADDB2}"/>
              </a:ext>
            </a:extLst>
          </p:cNvPr>
          <p:cNvSpPr/>
          <p:nvPr/>
        </p:nvSpPr>
        <p:spPr>
          <a:xfrm>
            <a:off x="5871404" y="3205312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B09B53-A0F6-7145-96F3-7430CADA3353}"/>
              </a:ext>
            </a:extLst>
          </p:cNvPr>
          <p:cNvSpPr/>
          <p:nvPr/>
        </p:nvSpPr>
        <p:spPr>
          <a:xfrm>
            <a:off x="5996997" y="32991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C1AA8EB-DF48-914F-9152-E3B004DF9873}"/>
              </a:ext>
            </a:extLst>
          </p:cNvPr>
          <p:cNvSpPr/>
          <p:nvPr/>
        </p:nvSpPr>
        <p:spPr>
          <a:xfrm>
            <a:off x="6410012" y="3301364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32537B9-3C7B-CB4D-9DB8-A4BF15D7F46D}"/>
              </a:ext>
            </a:extLst>
          </p:cNvPr>
          <p:cNvSpPr/>
          <p:nvPr/>
        </p:nvSpPr>
        <p:spPr>
          <a:xfrm>
            <a:off x="8234178" y="3296314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raphic 37">
            <a:extLst>
              <a:ext uri="{FF2B5EF4-FFF2-40B4-BE49-F238E27FC236}">
                <a16:creationId xmlns:a16="http://schemas.microsoft.com/office/drawing/2014/main" id="{16002225-9ED2-314E-AD9B-0615C22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8" y="339083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" name="Graphic 35">
            <a:extLst>
              <a:ext uri="{FF2B5EF4-FFF2-40B4-BE49-F238E27FC236}">
                <a16:creationId xmlns:a16="http://schemas.microsoft.com/office/drawing/2014/main" id="{031CE6AE-9705-2C42-B4F7-750F9D3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5" y="34285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Graphic 29">
            <a:extLst>
              <a:ext uri="{FF2B5EF4-FFF2-40B4-BE49-F238E27FC236}">
                <a16:creationId xmlns:a16="http://schemas.microsoft.com/office/drawing/2014/main" id="{4AFCBA7C-FD7C-B04A-895F-5A56B638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1" y="39137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60">
            <a:extLst>
              <a:ext uri="{FF2B5EF4-FFF2-40B4-BE49-F238E27FC236}">
                <a16:creationId xmlns:a16="http://schemas.microsoft.com/office/drawing/2014/main" id="{9E118F56-8EF9-E549-96E6-4B08E8C2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6" y="35677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60">
            <a:extLst>
              <a:ext uri="{FF2B5EF4-FFF2-40B4-BE49-F238E27FC236}">
                <a16:creationId xmlns:a16="http://schemas.microsoft.com/office/drawing/2014/main" id="{306A669C-6F97-D445-8D6C-FE2945D3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6" y="39215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3C2AE17A-4CE4-C547-8B1F-02F7866F6E71}"/>
              </a:ext>
            </a:extLst>
          </p:cNvPr>
          <p:cNvCxnSpPr>
            <a:cxnSpLocks/>
            <a:stCxn id="31" idx="3"/>
            <a:endCxn id="277" idx="0"/>
          </p:cNvCxnSpPr>
          <p:nvPr/>
        </p:nvCxnSpPr>
        <p:spPr>
          <a:xfrm>
            <a:off x="4926158" y="3065893"/>
            <a:ext cx="1272090" cy="3249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4A36548C-E60F-5642-A62D-F96D01BA0BE2}"/>
              </a:ext>
            </a:extLst>
          </p:cNvPr>
          <p:cNvCxnSpPr>
            <a:cxnSpLocks/>
            <a:stCxn id="277" idx="2"/>
            <a:endCxn id="279" idx="1"/>
          </p:cNvCxnSpPr>
          <p:nvPr/>
        </p:nvCxnSpPr>
        <p:spPr>
          <a:xfrm rot="16200000" flipH="1">
            <a:off x="6145568" y="3659518"/>
            <a:ext cx="486892" cy="3815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157944AD-CD69-BD49-A09E-C662AED542D6}"/>
              </a:ext>
            </a:extLst>
          </p:cNvPr>
          <p:cNvCxnSpPr>
            <a:cxnSpLocks/>
            <a:stCxn id="279" idx="0"/>
            <a:endCxn id="326" idx="1"/>
          </p:cNvCxnSpPr>
          <p:nvPr/>
        </p:nvCxnSpPr>
        <p:spPr>
          <a:xfrm rot="16200000" flipV="1">
            <a:off x="6208417" y="3362366"/>
            <a:ext cx="912899" cy="189831"/>
          </a:xfrm>
          <a:prstGeom prst="bentConnector4">
            <a:avLst>
              <a:gd name="adj1" fmla="val 34226"/>
              <a:gd name="adj2" fmla="val 22042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F84B89EE-4B7E-CE4F-953D-B37A4689BE91}"/>
              </a:ext>
            </a:extLst>
          </p:cNvPr>
          <p:cNvCxnSpPr>
            <a:cxnSpLocks/>
            <a:stCxn id="279" idx="2"/>
            <a:endCxn id="278" idx="2"/>
          </p:cNvCxnSpPr>
          <p:nvPr/>
        </p:nvCxnSpPr>
        <p:spPr>
          <a:xfrm rot="5400000" flipH="1" flipV="1">
            <a:off x="7346720" y="3201627"/>
            <a:ext cx="485165" cy="1659044"/>
          </a:xfrm>
          <a:prstGeom prst="bentConnector3">
            <a:avLst>
              <a:gd name="adj1" fmla="val -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535CCC51-F962-BC4E-91CF-6138CDD376B1}"/>
              </a:ext>
            </a:extLst>
          </p:cNvPr>
          <p:cNvCxnSpPr>
            <a:cxnSpLocks/>
            <a:stCxn id="278" idx="0"/>
            <a:endCxn id="315" idx="1"/>
          </p:cNvCxnSpPr>
          <p:nvPr/>
        </p:nvCxnSpPr>
        <p:spPr>
          <a:xfrm rot="5400000" flipH="1" flipV="1">
            <a:off x="8316002" y="3091917"/>
            <a:ext cx="439473" cy="2338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E957E6AE-7232-7F46-8953-6461579C42A4}"/>
              </a:ext>
            </a:extLst>
          </p:cNvPr>
          <p:cNvCxnSpPr>
            <a:cxnSpLocks/>
            <a:stCxn id="326" idx="3"/>
            <a:endCxn id="280" idx="1"/>
          </p:cNvCxnSpPr>
          <p:nvPr/>
        </p:nvCxnSpPr>
        <p:spPr>
          <a:xfrm>
            <a:off x="7145950" y="3000832"/>
            <a:ext cx="333806" cy="746963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EADF303A-BCA9-974B-990C-2CF013A8A5A6}"/>
              </a:ext>
            </a:extLst>
          </p:cNvPr>
          <p:cNvCxnSpPr>
            <a:cxnSpLocks/>
            <a:stCxn id="326" idx="3"/>
            <a:endCxn id="281" idx="1"/>
          </p:cNvCxnSpPr>
          <p:nvPr/>
        </p:nvCxnSpPr>
        <p:spPr>
          <a:xfrm>
            <a:off x="7145950" y="3000832"/>
            <a:ext cx="342766" cy="1100678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07A8B0B6-F229-0E49-BE35-6C480BFA79B7}"/>
              </a:ext>
            </a:extLst>
          </p:cNvPr>
          <p:cNvSpPr txBox="1"/>
          <p:nvPr/>
        </p:nvSpPr>
        <p:spPr>
          <a:xfrm>
            <a:off x="7907684" y="3157141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-b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3CB2715-2735-D341-A302-4C577ADCA39B}"/>
              </a:ext>
            </a:extLst>
          </p:cNvPr>
          <p:cNvSpPr txBox="1"/>
          <p:nvPr/>
        </p:nvSpPr>
        <p:spPr>
          <a:xfrm>
            <a:off x="6790582" y="3512963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-b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277A35B-7FE0-8B47-8F33-471E060574DA}"/>
              </a:ext>
            </a:extLst>
          </p:cNvPr>
          <p:cNvGrpSpPr/>
          <p:nvPr/>
        </p:nvGrpSpPr>
        <p:grpSpPr>
          <a:xfrm>
            <a:off x="6108266" y="472765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B21FD88-4683-0C49-B336-77E93097F560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D80C239-8396-C64B-9680-81C2134C1E1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04665D0-B310-1249-B59A-15DF7214224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B977A70-974A-184F-8A38-79E636834FB7}"/>
              </a:ext>
            </a:extLst>
          </p:cNvPr>
          <p:cNvGrpSpPr/>
          <p:nvPr/>
        </p:nvGrpSpPr>
        <p:grpSpPr>
          <a:xfrm>
            <a:off x="7424195" y="472173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3E0FF59-044E-924E-8D83-B7554EEC2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1C2F4C8-43E1-FA44-B33C-8A79CA168614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78B288B-C3C1-D74D-B48E-2E845E92F6D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24A7BAF-F301-584A-B561-A4867674210A}"/>
              </a:ext>
            </a:extLst>
          </p:cNvPr>
          <p:cNvSpPr txBox="1"/>
          <p:nvPr/>
        </p:nvSpPr>
        <p:spPr>
          <a:xfrm>
            <a:off x="7611897" y="4556877"/>
            <a:ext cx="59464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Appliance-b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7DDA113-207D-DF49-8041-F092695565FC}"/>
              </a:ext>
            </a:extLst>
          </p:cNvPr>
          <p:cNvSpPr txBox="1"/>
          <p:nvPr/>
        </p:nvSpPr>
        <p:spPr>
          <a:xfrm>
            <a:off x="6313357" y="4699215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Attach-b</a:t>
            </a:r>
          </a:p>
        </p:txBody>
      </p:sp>
      <p:pic>
        <p:nvPicPr>
          <p:cNvPr id="262" name="Graphic 35">
            <a:extLst>
              <a:ext uri="{FF2B5EF4-FFF2-40B4-BE49-F238E27FC236}">
                <a16:creationId xmlns:a16="http://schemas.microsoft.com/office/drawing/2014/main" id="{BFD9232B-AFA9-8C44-BBD1-17BDCB51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2" y="42160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17">
            <a:extLst>
              <a:ext uri="{FF2B5EF4-FFF2-40B4-BE49-F238E27FC236}">
                <a16:creationId xmlns:a16="http://schemas.microsoft.com/office/drawing/2014/main" id="{DFF7E64E-C066-574A-86E0-4316B01B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904" y="1531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22E501-5C3F-AF40-A8BF-55477E3B172D}"/>
              </a:ext>
            </a:extLst>
          </p:cNvPr>
          <p:cNvCxnSpPr>
            <a:cxnSpLocks/>
            <a:stCxn id="63" idx="1"/>
            <a:endCxn id="263" idx="2"/>
          </p:cNvCxnSpPr>
          <p:nvPr/>
        </p:nvCxnSpPr>
        <p:spPr>
          <a:xfrm rot="10800000">
            <a:off x="142904" y="369183"/>
            <a:ext cx="95002" cy="1431524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23D1B1-9C82-3146-8029-783E439A93B4}"/>
              </a:ext>
            </a:extLst>
          </p:cNvPr>
          <p:cNvCxnSpPr>
            <a:cxnSpLocks/>
            <a:stCxn id="263" idx="2"/>
            <a:endCxn id="121" idx="1"/>
          </p:cNvCxnSpPr>
          <p:nvPr/>
        </p:nvCxnSpPr>
        <p:spPr>
          <a:xfrm rot="16200000" flipH="1">
            <a:off x="-1585184" y="2097270"/>
            <a:ext cx="3557111" cy="10093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10D86DE-03A2-BA4B-AC29-A07ABC87C633}"/>
              </a:ext>
            </a:extLst>
          </p:cNvPr>
          <p:cNvSpPr txBox="1"/>
          <p:nvPr/>
        </p:nvSpPr>
        <p:spPr>
          <a:xfrm>
            <a:off x="275189" y="154829"/>
            <a:ext cx="111530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OU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DC2993A-E490-8943-B821-F02220CD74C7}"/>
              </a:ext>
            </a:extLst>
          </p:cNvPr>
          <p:cNvSpPr txBox="1"/>
          <p:nvPr/>
        </p:nvSpPr>
        <p:spPr>
          <a:xfrm>
            <a:off x="397799" y="413044"/>
            <a:ext cx="125336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Deny Network Egress SCP</a:t>
            </a:r>
          </a:p>
        </p:txBody>
      </p:sp>
      <p:pic>
        <p:nvPicPr>
          <p:cNvPr id="300" name="Graphic 17">
            <a:extLst>
              <a:ext uri="{FF2B5EF4-FFF2-40B4-BE49-F238E27FC236}">
                <a16:creationId xmlns:a16="http://schemas.microsoft.com/office/drawing/2014/main" id="{1D756C99-67CE-EA47-9690-50BACBE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900818" y="13958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7D321258-2CEA-7344-9FC0-DEA6B2F80E87}"/>
              </a:ext>
            </a:extLst>
          </p:cNvPr>
          <p:cNvSpPr txBox="1"/>
          <p:nvPr/>
        </p:nvSpPr>
        <p:spPr>
          <a:xfrm>
            <a:off x="2157629" y="168552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Infrastructure 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6A5379-A99F-3840-8802-32BB1093B0B6}"/>
              </a:ext>
            </a:extLst>
          </p:cNvPr>
          <p:cNvCxnSpPr>
            <a:stCxn id="300" idx="2"/>
            <a:endCxn id="35" idx="0"/>
          </p:cNvCxnSpPr>
          <p:nvPr/>
        </p:nvCxnSpPr>
        <p:spPr>
          <a:xfrm>
            <a:off x="2008818" y="355588"/>
            <a:ext cx="1" cy="36208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2FADD83-5943-474D-A0F0-5656EFA6BE51}"/>
              </a:ext>
            </a:extLst>
          </p:cNvPr>
          <p:cNvSpPr txBox="1"/>
          <p:nvPr/>
        </p:nvSpPr>
        <p:spPr>
          <a:xfrm>
            <a:off x="5992502" y="3567797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Attach-B</a:t>
            </a:r>
          </a:p>
        </p:txBody>
      </p:sp>
      <p:pic>
        <p:nvPicPr>
          <p:cNvPr id="344" name="Graphic 35">
            <a:extLst>
              <a:ext uri="{FF2B5EF4-FFF2-40B4-BE49-F238E27FC236}">
                <a16:creationId xmlns:a16="http://schemas.microsoft.com/office/drawing/2014/main" id="{4E0141BB-58D4-634F-8ED3-62C32942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7" y="452877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phic 35">
            <a:extLst>
              <a:ext uri="{FF2B5EF4-FFF2-40B4-BE49-F238E27FC236}">
                <a16:creationId xmlns:a16="http://schemas.microsoft.com/office/drawing/2014/main" id="{3FE496ED-7408-9B41-801F-6F88CBAB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3" y="452942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2708E90D-032E-004E-8857-D2EF540C7BEA}"/>
              </a:ext>
            </a:extLst>
          </p:cNvPr>
          <p:cNvSpPr txBox="1"/>
          <p:nvPr/>
        </p:nvSpPr>
        <p:spPr>
          <a:xfrm>
            <a:off x="6641808" y="4518078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Appliance-b Subnet</a:t>
            </a: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D777B9C7-01F9-2E4D-B033-4CB79CCC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5" y="452597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323A06CD-1AAB-1247-9018-15DA5DF7388D}"/>
              </a:ext>
            </a:extLst>
          </p:cNvPr>
          <p:cNvSpPr txBox="1"/>
          <p:nvPr/>
        </p:nvSpPr>
        <p:spPr>
          <a:xfrm>
            <a:off x="8474552" y="3780217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NAT-b Subnet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60FE940-5D92-C34C-ABC2-E142B969C6D7}"/>
              </a:ext>
            </a:extLst>
          </p:cNvPr>
          <p:cNvGrpSpPr/>
          <p:nvPr/>
        </p:nvGrpSpPr>
        <p:grpSpPr>
          <a:xfrm>
            <a:off x="4022172" y="263550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F0221F1-7802-A340-AD93-93186BE2286A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6A6D4CF-F6A8-7842-AB40-E27C2A1977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EE4D2A8-72FF-4F4D-8D34-4E77289FCE2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A979BAFB-C9BD-E449-AF7E-DF54769905E3}"/>
              </a:ext>
            </a:extLst>
          </p:cNvPr>
          <p:cNvSpPr txBox="1"/>
          <p:nvPr/>
        </p:nvSpPr>
        <p:spPr>
          <a:xfrm>
            <a:off x="4735588" y="3579501"/>
            <a:ext cx="75311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Route Table: Egress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D2A5CE5-F81C-5848-BAAE-008743C4808A}"/>
              </a:ext>
            </a:extLst>
          </p:cNvPr>
          <p:cNvSpPr txBox="1"/>
          <p:nvPr/>
        </p:nvSpPr>
        <p:spPr>
          <a:xfrm>
            <a:off x="3569455" y="2750311"/>
            <a:ext cx="61725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</a:t>
            </a:r>
          </a:p>
          <a:p>
            <a:pPr algn="r"/>
            <a:r>
              <a:rPr lang="en-US" dirty="0"/>
              <a:t>Table: DC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10D2416-2EED-2D45-9766-5D0D69423F12}"/>
              </a:ext>
            </a:extLst>
          </p:cNvPr>
          <p:cNvSpPr/>
          <p:nvPr/>
        </p:nvSpPr>
        <p:spPr>
          <a:xfrm>
            <a:off x="2155908" y="33544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7" name="Graphic 35">
            <a:extLst>
              <a:ext uri="{FF2B5EF4-FFF2-40B4-BE49-F238E27FC236}">
                <a16:creationId xmlns:a16="http://schemas.microsoft.com/office/drawing/2014/main" id="{2AD31E5F-3ADA-C541-8A74-2BE1929D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7" y="33528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id="{3EC6F905-1EA1-DC4B-A668-F3E4F8BFD953}"/>
              </a:ext>
            </a:extLst>
          </p:cNvPr>
          <p:cNvSpPr txBox="1"/>
          <p:nvPr/>
        </p:nvSpPr>
        <p:spPr>
          <a:xfrm>
            <a:off x="2353208" y="33361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2CD3B69-A43B-894D-8017-E3AAA560B794}"/>
              </a:ext>
            </a:extLst>
          </p:cNvPr>
          <p:cNvGrpSpPr/>
          <p:nvPr/>
        </p:nvGrpSpPr>
        <p:grpSpPr>
          <a:xfrm>
            <a:off x="2185224" y="399357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BA893D-FBC9-DF44-96CF-2F19B8CAB1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12B961D-56F7-BB4A-B8C5-B3CFD3C1F3CB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36E7B8B-5B70-3C44-82AA-844943F016C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9383B2A3-15D0-A346-A6C1-88FC34968BC0}"/>
              </a:ext>
            </a:extLst>
          </p:cNvPr>
          <p:cNvSpPr txBox="1"/>
          <p:nvPr/>
        </p:nvSpPr>
        <p:spPr>
          <a:xfrm>
            <a:off x="2180982" y="411166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</a:t>
            </a:r>
            <a:r>
              <a:rPr lang="en-US" dirty="0" err="1"/>
              <a:t>Yalb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85C6250-C4F8-544E-B06A-114E521792DA}"/>
              </a:ext>
            </a:extLst>
          </p:cNvPr>
          <p:cNvSpPr txBox="1"/>
          <p:nvPr/>
        </p:nvSpPr>
        <p:spPr>
          <a:xfrm>
            <a:off x="3355596" y="4108199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970EF0-757A-3646-94A5-52633EA1C3C5}"/>
              </a:ext>
            </a:extLst>
          </p:cNvPr>
          <p:cNvSpPr txBox="1"/>
          <p:nvPr/>
        </p:nvSpPr>
        <p:spPr>
          <a:xfrm>
            <a:off x="3026076" y="4281596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>
                <a:solidFill>
                  <a:schemeClr val="accent3"/>
                </a:solidFill>
              </a:rPr>
              <a:t>Yapp-b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C53BA27-A76D-AC4C-AFFE-E45EBA49F990}"/>
              </a:ext>
            </a:extLst>
          </p:cNvPr>
          <p:cNvSpPr txBox="1"/>
          <p:nvPr/>
        </p:nvSpPr>
        <p:spPr>
          <a:xfrm>
            <a:off x="3035512" y="3340933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>
                <a:solidFill>
                  <a:schemeClr val="accent3"/>
                </a:solidFill>
              </a:rPr>
              <a:t>Yapp-a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060F870-6133-0149-AB5F-221A3F39266E}"/>
              </a:ext>
            </a:extLst>
          </p:cNvPr>
          <p:cNvSpPr txBox="1"/>
          <p:nvPr/>
        </p:nvSpPr>
        <p:spPr>
          <a:xfrm>
            <a:off x="2401194" y="1246257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503AA22-A420-2045-A0DC-CBEFED8BFD5B}"/>
              </a:ext>
            </a:extLst>
          </p:cNvPr>
          <p:cNvSpPr txBox="1"/>
          <p:nvPr/>
        </p:nvSpPr>
        <p:spPr>
          <a:xfrm>
            <a:off x="2407957" y="2294910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B195402-DBC0-E34C-A685-38CADE3626E3}"/>
              </a:ext>
            </a:extLst>
          </p:cNvPr>
          <p:cNvSpPr/>
          <p:nvPr/>
        </p:nvSpPr>
        <p:spPr>
          <a:xfrm>
            <a:off x="2152733" y="41291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Graphic 35">
            <a:extLst>
              <a:ext uri="{FF2B5EF4-FFF2-40B4-BE49-F238E27FC236}">
                <a16:creationId xmlns:a16="http://schemas.microsoft.com/office/drawing/2014/main" id="{39FA2E94-7A23-3A44-B03E-C05E9466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460596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7E717A3-06F1-DC48-B18A-C460D77F3B33}"/>
              </a:ext>
            </a:extLst>
          </p:cNvPr>
          <p:cNvSpPr txBox="1"/>
          <p:nvPr/>
        </p:nvSpPr>
        <p:spPr>
          <a:xfrm>
            <a:off x="2362733" y="45045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325B721-9C29-2346-98AC-0E286E545563}"/>
              </a:ext>
            </a:extLst>
          </p:cNvPr>
          <p:cNvSpPr txBox="1"/>
          <p:nvPr/>
        </p:nvSpPr>
        <p:spPr>
          <a:xfrm>
            <a:off x="2058994" y="1727824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Xapp</a:t>
            </a:r>
            <a:endParaRPr lang="en-US" sz="800" dirty="0">
              <a:solidFill>
                <a:srgbClr val="7030A0"/>
              </a:solidFill>
            </a:endParaRPr>
          </a:p>
        </p:txBody>
      </p:sp>
      <p:pic>
        <p:nvPicPr>
          <p:cNvPr id="356" name="Graphic 10">
            <a:extLst>
              <a:ext uri="{FF2B5EF4-FFF2-40B4-BE49-F238E27FC236}">
                <a16:creationId xmlns:a16="http://schemas.microsoft.com/office/drawing/2014/main" id="{719ED36F-A432-A540-9E3F-72D37A3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89" y="38664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Graphic 60">
            <a:extLst>
              <a:ext uri="{FF2B5EF4-FFF2-40B4-BE49-F238E27FC236}">
                <a16:creationId xmlns:a16="http://schemas.microsoft.com/office/drawing/2014/main" id="{606836D1-FB52-E04A-A74B-74BDA03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" y="36604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DCE86FE2-1F3F-5B49-9B54-41CE487BB850}"/>
              </a:ext>
            </a:extLst>
          </p:cNvPr>
          <p:cNvSpPr/>
          <p:nvPr/>
        </p:nvSpPr>
        <p:spPr>
          <a:xfrm>
            <a:off x="689206" y="3529687"/>
            <a:ext cx="484944" cy="10603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8BA43DC-2254-EE44-8B6D-83CC13EDA869}"/>
              </a:ext>
            </a:extLst>
          </p:cNvPr>
          <p:cNvSpPr/>
          <p:nvPr/>
        </p:nvSpPr>
        <p:spPr>
          <a:xfrm>
            <a:off x="1219944" y="3531936"/>
            <a:ext cx="453176" cy="10581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Graphic 60">
            <a:extLst>
              <a:ext uri="{FF2B5EF4-FFF2-40B4-BE49-F238E27FC236}">
                <a16:creationId xmlns:a16="http://schemas.microsoft.com/office/drawing/2014/main" id="{9E1779E9-3BB4-1D47-9DA6-F7FD4A3C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3" y="418877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60">
            <a:extLst>
              <a:ext uri="{FF2B5EF4-FFF2-40B4-BE49-F238E27FC236}">
                <a16:creationId xmlns:a16="http://schemas.microsoft.com/office/drawing/2014/main" id="{BE719166-550B-6349-B369-F4487EA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2" y="36640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60">
            <a:extLst>
              <a:ext uri="{FF2B5EF4-FFF2-40B4-BE49-F238E27FC236}">
                <a16:creationId xmlns:a16="http://schemas.microsoft.com/office/drawing/2014/main" id="{9B97B6A6-8B46-1246-AB26-0F036068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5" y="418825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BDF603E5-7876-8246-8E33-749A0836ECD4}"/>
              </a:ext>
            </a:extLst>
          </p:cNvPr>
          <p:cNvCxnSpPr>
            <a:stCxn id="383" idx="3"/>
            <a:endCxn id="387" idx="1"/>
          </p:cNvCxnSpPr>
          <p:nvPr/>
        </p:nvCxnSpPr>
        <p:spPr>
          <a:xfrm>
            <a:off x="1115260" y="3804403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83B6C8A7-1E1E-414F-9D53-2CB3B29F3BD3}"/>
              </a:ext>
            </a:extLst>
          </p:cNvPr>
          <p:cNvCxnSpPr>
            <a:stCxn id="386" idx="3"/>
            <a:endCxn id="388" idx="1"/>
          </p:cNvCxnSpPr>
          <p:nvPr/>
        </p:nvCxnSpPr>
        <p:spPr>
          <a:xfrm flipV="1">
            <a:off x="1111103" y="4332251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279F35B-7EDE-F54B-B704-7C65F15164B3}"/>
              </a:ext>
            </a:extLst>
          </p:cNvPr>
          <p:cNvSpPr txBox="1"/>
          <p:nvPr/>
        </p:nvSpPr>
        <p:spPr>
          <a:xfrm>
            <a:off x="702083" y="356449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y1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6F4938A-1AFE-6149-B554-B80CA92006C1}"/>
              </a:ext>
            </a:extLst>
          </p:cNvPr>
          <p:cNvSpPr txBox="1"/>
          <p:nvPr/>
        </p:nvSpPr>
        <p:spPr>
          <a:xfrm>
            <a:off x="1545158" y="355625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y2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735CEE-A5B2-8F48-8311-B132B8D1E4F6}"/>
              </a:ext>
            </a:extLst>
          </p:cNvPr>
          <p:cNvSpPr/>
          <p:nvPr/>
        </p:nvSpPr>
        <p:spPr>
          <a:xfrm>
            <a:off x="289215" y="3328805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Graphic 35">
            <a:extLst>
              <a:ext uri="{FF2B5EF4-FFF2-40B4-BE49-F238E27FC236}">
                <a16:creationId xmlns:a16="http://schemas.microsoft.com/office/drawing/2014/main" id="{337F8F77-22FA-964D-A873-35286257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1" y="332721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BEC544DE-CC53-DB4D-AA1D-0F979CDFAFDF}"/>
              </a:ext>
            </a:extLst>
          </p:cNvPr>
          <p:cNvSpPr txBox="1"/>
          <p:nvPr/>
        </p:nvSpPr>
        <p:spPr>
          <a:xfrm>
            <a:off x="510966" y="3295792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D5CF0FA-7468-A44A-8937-1E8CF2965F55}"/>
              </a:ext>
            </a:extLst>
          </p:cNvPr>
          <p:cNvSpPr/>
          <p:nvPr/>
        </p:nvSpPr>
        <p:spPr>
          <a:xfrm>
            <a:off x="282585" y="4088921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Graphic 35">
            <a:extLst>
              <a:ext uri="{FF2B5EF4-FFF2-40B4-BE49-F238E27FC236}">
                <a16:creationId xmlns:a16="http://schemas.microsoft.com/office/drawing/2014/main" id="{C54E25ED-7979-AE4F-8E59-042C5B56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462822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6FBBFF9-6236-6A46-B71B-47DD398C7E41}"/>
              </a:ext>
            </a:extLst>
          </p:cNvPr>
          <p:cNvSpPr txBox="1"/>
          <p:nvPr/>
        </p:nvSpPr>
        <p:spPr>
          <a:xfrm>
            <a:off x="492978" y="4067264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pic>
        <p:nvPicPr>
          <p:cNvPr id="399" name="Graphic 6">
            <a:extLst>
              <a:ext uri="{FF2B5EF4-FFF2-40B4-BE49-F238E27FC236}">
                <a16:creationId xmlns:a16="http://schemas.microsoft.com/office/drawing/2014/main" id="{3B58A801-B6C1-3544-9979-7BD2D36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263539" y="39895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1D3ACCC-A927-E844-9D6B-9C2F5441C6A8}"/>
              </a:ext>
            </a:extLst>
          </p:cNvPr>
          <p:cNvCxnSpPr>
            <a:cxnSpLocks/>
            <a:stCxn id="394" idx="0"/>
            <a:endCxn id="368" idx="0"/>
          </p:cNvCxnSpPr>
          <p:nvPr/>
        </p:nvCxnSpPr>
        <p:spPr>
          <a:xfrm rot="16200000" flipH="1">
            <a:off x="1481827" y="2229020"/>
            <a:ext cx="8897" cy="2205291"/>
          </a:xfrm>
          <a:prstGeom prst="bentConnector3">
            <a:avLst>
              <a:gd name="adj1" fmla="val -2569405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75696293-A435-664D-AE43-DF373881288C}"/>
              </a:ext>
            </a:extLst>
          </p:cNvPr>
          <p:cNvCxnSpPr>
            <a:cxnSpLocks/>
            <a:stCxn id="397" idx="2"/>
            <a:endCxn id="381" idx="2"/>
          </p:cNvCxnSpPr>
          <p:nvPr/>
        </p:nvCxnSpPr>
        <p:spPr>
          <a:xfrm rot="16200000" flipH="1">
            <a:off x="1480118" y="3705109"/>
            <a:ext cx="15212" cy="2221446"/>
          </a:xfrm>
          <a:prstGeom prst="bentConnector3">
            <a:avLst>
              <a:gd name="adj1" fmla="val 1602761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95BEBF4-3AD0-DB48-B6EF-C6B09C7D901E}"/>
              </a:ext>
            </a:extLst>
          </p:cNvPr>
          <p:cNvSpPr/>
          <p:nvPr/>
        </p:nvSpPr>
        <p:spPr>
          <a:xfrm>
            <a:off x="266902" y="3529687"/>
            <a:ext cx="225985" cy="10536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0476107-406F-8540-BB58-EA0F0CFD80FD}"/>
              </a:ext>
            </a:extLst>
          </p:cNvPr>
          <p:cNvSpPr txBox="1"/>
          <p:nvPr/>
        </p:nvSpPr>
        <p:spPr>
          <a:xfrm>
            <a:off x="263348" y="3475433"/>
            <a:ext cx="246221" cy="539710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y0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3396723-3B0A-A643-B1EE-D3CB95D1329B}"/>
              </a:ext>
            </a:extLst>
          </p:cNvPr>
          <p:cNvSpPr txBox="1"/>
          <p:nvPr/>
        </p:nvSpPr>
        <p:spPr>
          <a:xfrm>
            <a:off x="1789344" y="3726636"/>
            <a:ext cx="525745" cy="19581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Y</a:t>
            </a:r>
          </a:p>
        </p:txBody>
      </p:sp>
      <p:pic>
        <p:nvPicPr>
          <p:cNvPr id="404" name="Graphic 8">
            <a:extLst>
              <a:ext uri="{FF2B5EF4-FFF2-40B4-BE49-F238E27FC236}">
                <a16:creationId xmlns:a16="http://schemas.microsoft.com/office/drawing/2014/main" id="{6EDB0254-FE09-7943-A1E6-F49E1B21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" y="423181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Oval 404">
            <a:extLst>
              <a:ext uri="{FF2B5EF4-FFF2-40B4-BE49-F238E27FC236}">
                <a16:creationId xmlns:a16="http://schemas.microsoft.com/office/drawing/2014/main" id="{5583C56A-DCB1-444C-BA6E-9B5AEEDA5A30}"/>
              </a:ext>
            </a:extLst>
          </p:cNvPr>
          <p:cNvSpPr/>
          <p:nvPr/>
        </p:nvSpPr>
        <p:spPr>
          <a:xfrm>
            <a:off x="2504746" y="101368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04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900AE638-FEDA-1F4B-B905-D9DC3ABB89B3}"/>
              </a:ext>
            </a:extLst>
          </p:cNvPr>
          <p:cNvSpPr/>
          <p:nvPr/>
        </p:nvSpPr>
        <p:spPr>
          <a:xfrm>
            <a:off x="3498706" y="20034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C481C4-6A77-8A45-91B9-C79E6A878225}"/>
              </a:ext>
            </a:extLst>
          </p:cNvPr>
          <p:cNvSpPr/>
          <p:nvPr/>
        </p:nvSpPr>
        <p:spPr>
          <a:xfrm>
            <a:off x="4482376" y="239313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03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1935DAF-BFFA-8747-A9A7-12851FB73971}"/>
              </a:ext>
            </a:extLst>
          </p:cNvPr>
          <p:cNvSpPr/>
          <p:nvPr/>
        </p:nvSpPr>
        <p:spPr>
          <a:xfrm>
            <a:off x="3126832" y="127177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05</a:t>
            </a: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CBBB01F-AF62-DA4A-8D75-2F979DF1B32F}"/>
              </a:ext>
            </a:extLst>
          </p:cNvPr>
          <p:cNvSpPr/>
          <p:nvPr/>
        </p:nvSpPr>
        <p:spPr>
          <a:xfrm>
            <a:off x="5848612" y="248215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06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7AE0F4C-DC4A-1446-8867-4716BF13A851}"/>
              </a:ext>
            </a:extLst>
          </p:cNvPr>
          <p:cNvSpPr/>
          <p:nvPr/>
        </p:nvSpPr>
        <p:spPr>
          <a:xfrm>
            <a:off x="5436127" y="365307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07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951421-FA8A-DD45-8281-72CB88E8F85D}"/>
              </a:ext>
            </a:extLst>
          </p:cNvPr>
          <p:cNvSpPr/>
          <p:nvPr/>
        </p:nvSpPr>
        <p:spPr>
          <a:xfrm>
            <a:off x="2470787" y="201467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  <p:pic>
        <p:nvPicPr>
          <p:cNvPr id="363" name="Graphic 19">
            <a:extLst>
              <a:ext uri="{FF2B5EF4-FFF2-40B4-BE49-F238E27FC236}">
                <a16:creationId xmlns:a16="http://schemas.microsoft.com/office/drawing/2014/main" id="{70A81BD8-9FD9-A84D-A334-8ED930F6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8" y="422491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TextBox 9">
            <a:extLst>
              <a:ext uri="{FF2B5EF4-FFF2-40B4-BE49-F238E27FC236}">
                <a16:creationId xmlns:a16="http://schemas.microsoft.com/office/drawing/2014/main" id="{84601D9F-3BAC-324D-8F43-54A76161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42" y="4284850"/>
            <a:ext cx="7623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GuardDuty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8EB786E4-3BC6-4F46-BDE1-07C461175954}"/>
              </a:ext>
            </a:extLst>
          </p:cNvPr>
          <p:cNvSpPr/>
          <p:nvPr/>
        </p:nvSpPr>
        <p:spPr>
          <a:xfrm>
            <a:off x="6288178" y="1674812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09</a:t>
            </a: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7EA130A2-9882-AD4D-ADDE-2BF33CAAEFEB}"/>
              </a:ext>
            </a:extLst>
          </p:cNvPr>
          <p:cNvSpPr/>
          <p:nvPr/>
        </p:nvSpPr>
        <p:spPr>
          <a:xfrm>
            <a:off x="7551461" y="336722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7" name="TextBox 9">
            <a:extLst>
              <a:ext uri="{FF2B5EF4-FFF2-40B4-BE49-F238E27FC236}">
                <a16:creationId xmlns:a16="http://schemas.microsoft.com/office/drawing/2014/main" id="{9FF2B6E9-9BCB-624A-95B7-C3D43BEE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021" y="1389710"/>
            <a:ext cx="307777" cy="160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Autoscaling Group</a:t>
            </a:r>
          </a:p>
        </p:txBody>
      </p:sp>
      <p:sp>
        <p:nvSpPr>
          <p:cNvPr id="408" name="TextBox 9">
            <a:extLst>
              <a:ext uri="{FF2B5EF4-FFF2-40B4-BE49-F238E27FC236}">
                <a16:creationId xmlns:a16="http://schemas.microsoft.com/office/drawing/2014/main" id="{3FEFA673-D091-4643-82C7-EB85BC704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903" y="2772766"/>
            <a:ext cx="735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Firewall Appliances</a:t>
            </a: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FF5F1CA7-F9F0-244A-8391-2F908B28DE37}"/>
              </a:ext>
            </a:extLst>
          </p:cNvPr>
          <p:cNvSpPr/>
          <p:nvPr/>
        </p:nvSpPr>
        <p:spPr>
          <a:xfrm>
            <a:off x="6865034" y="178151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11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EA258FA5-3063-3A4C-A5F4-F013A47F9884}"/>
              </a:ext>
            </a:extLst>
          </p:cNvPr>
          <p:cNvGrpSpPr/>
          <p:nvPr/>
        </p:nvGrpSpPr>
        <p:grpSpPr>
          <a:xfrm>
            <a:off x="8594615" y="1338989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DC1AAC49-1BC8-C244-A2D3-1EDDCAFE016C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A1727A1-5304-4944-BBC4-A6034F8D075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4F77C477-2BBE-454F-ACA2-D70E1257DF5F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D3CA5E93-DCAD-D14C-8995-76329446422F}"/>
              </a:ext>
            </a:extLst>
          </p:cNvPr>
          <p:cNvSpPr txBox="1"/>
          <p:nvPr/>
        </p:nvSpPr>
        <p:spPr>
          <a:xfrm>
            <a:off x="8408362" y="877705"/>
            <a:ext cx="623940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NAT-a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29F58F1E-995A-F844-8D9D-5A01E72C6628}"/>
              </a:ext>
            </a:extLst>
          </p:cNvPr>
          <p:cNvGrpSpPr/>
          <p:nvPr/>
        </p:nvGrpSpPr>
        <p:grpSpPr>
          <a:xfrm>
            <a:off x="8618422" y="454774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C628056-86C6-F344-841D-D01F1578C06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128C384-A615-D640-8390-D529239DB14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9876E54-8D3F-8C41-83B8-89E389CE4B0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60987FDD-C86B-FD46-B0AF-93B964583CB2}"/>
              </a:ext>
            </a:extLst>
          </p:cNvPr>
          <p:cNvSpPr txBox="1"/>
          <p:nvPr/>
        </p:nvSpPr>
        <p:spPr>
          <a:xfrm>
            <a:off x="8394802" y="4630484"/>
            <a:ext cx="623940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NAT-b</a:t>
            </a: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7054A9E-CC54-7449-8407-5B9251F309B0}"/>
              </a:ext>
            </a:extLst>
          </p:cNvPr>
          <p:cNvSpPr/>
          <p:nvPr/>
        </p:nvSpPr>
        <p:spPr>
          <a:xfrm>
            <a:off x="8204209" y="2031186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BEB9140E-B82F-DE45-A60A-F2B8519559A3}"/>
              </a:ext>
            </a:extLst>
          </p:cNvPr>
          <p:cNvSpPr/>
          <p:nvPr/>
        </p:nvSpPr>
        <p:spPr>
          <a:xfrm>
            <a:off x="5179391" y="398220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14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D8FEEA65-7DB7-0F47-9F05-995AFB346C8F}"/>
              </a:ext>
            </a:extLst>
          </p:cNvPr>
          <p:cNvSpPr/>
          <p:nvPr/>
        </p:nvSpPr>
        <p:spPr>
          <a:xfrm>
            <a:off x="1547796" y="132965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424" name="TextBox 9">
            <a:extLst>
              <a:ext uri="{FF2B5EF4-FFF2-40B4-BE49-F238E27FC236}">
                <a16:creationId xmlns:a16="http://schemas.microsoft.com/office/drawing/2014/main" id="{F68E7D1C-F7E8-AB40-828B-AAB46A8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066" y="1988228"/>
            <a:ext cx="123111" cy="32201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altLang="en-US" dirty="0"/>
              <a:t>RAM</a:t>
            </a:r>
          </a:p>
        </p:txBody>
      </p:sp>
      <p:sp>
        <p:nvSpPr>
          <p:cNvPr id="425" name="TextBox 9">
            <a:extLst>
              <a:ext uri="{FF2B5EF4-FFF2-40B4-BE49-F238E27FC236}">
                <a16:creationId xmlns:a16="http://schemas.microsoft.com/office/drawing/2014/main" id="{664E3415-54D7-6F49-91E0-F72F823D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886" y="4708729"/>
            <a:ext cx="123111" cy="32201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altLang="en-US" dirty="0"/>
              <a:t>RAM</a:t>
            </a:r>
          </a:p>
        </p:txBody>
      </p:sp>
      <p:pic>
        <p:nvPicPr>
          <p:cNvPr id="427" name="Graphic 29">
            <a:extLst>
              <a:ext uri="{FF2B5EF4-FFF2-40B4-BE49-F238E27FC236}">
                <a16:creationId xmlns:a16="http://schemas.microsoft.com/office/drawing/2014/main" id="{F1D188B7-CA33-E44A-8DE2-BA4185BC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63" y="155399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8" name="Graphic 29">
            <a:extLst>
              <a:ext uri="{FF2B5EF4-FFF2-40B4-BE49-F238E27FC236}">
                <a16:creationId xmlns:a16="http://schemas.microsoft.com/office/drawing/2014/main" id="{774D4136-D733-5840-BC4E-D2684817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65" y="213367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" name="Oval 428">
            <a:extLst>
              <a:ext uri="{FF2B5EF4-FFF2-40B4-BE49-F238E27FC236}">
                <a16:creationId xmlns:a16="http://schemas.microsoft.com/office/drawing/2014/main" id="{A6913D72-0074-9746-BE72-9C548F803049}"/>
              </a:ext>
            </a:extLst>
          </p:cNvPr>
          <p:cNvSpPr/>
          <p:nvPr/>
        </p:nvSpPr>
        <p:spPr>
          <a:xfrm>
            <a:off x="2458435" y="375089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13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CB9BF4E4-2761-124A-B38E-DBA203385DC6}"/>
              </a:ext>
            </a:extLst>
          </p:cNvPr>
          <p:cNvSpPr/>
          <p:nvPr/>
        </p:nvSpPr>
        <p:spPr>
          <a:xfrm>
            <a:off x="2039465" y="215174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62B4E78F-8832-D14B-967F-6D042C0A2F19}"/>
              </a:ext>
            </a:extLst>
          </p:cNvPr>
          <p:cNvSpPr/>
          <p:nvPr/>
        </p:nvSpPr>
        <p:spPr>
          <a:xfrm>
            <a:off x="893853" y="238858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DB11B1D6-E141-B546-854E-8ACD9B2F5244}"/>
              </a:ext>
            </a:extLst>
          </p:cNvPr>
          <p:cNvSpPr/>
          <p:nvPr/>
        </p:nvSpPr>
        <p:spPr>
          <a:xfrm>
            <a:off x="165806" y="317963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18</a:t>
            </a: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4FB7B732-C732-E246-96D7-E29F2CC86A31}"/>
              </a:ext>
            </a:extLst>
          </p:cNvPr>
          <p:cNvSpPr/>
          <p:nvPr/>
        </p:nvSpPr>
        <p:spPr>
          <a:xfrm>
            <a:off x="4189166" y="445217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19</a:t>
            </a: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358BAE58-B35B-7B44-A4DB-71C5752E7DB0}"/>
              </a:ext>
            </a:extLst>
          </p:cNvPr>
          <p:cNvSpPr/>
          <p:nvPr/>
        </p:nvSpPr>
        <p:spPr>
          <a:xfrm>
            <a:off x="5148713" y="4490056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42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Light" id="{21F4A1A7-B542-E541-976F-AEC1DCC80E5C}" vid="{5F4C3220-9125-664A-830D-9E3A7D459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15032</TotalTime>
  <Words>297</Words>
  <Application>Microsoft Macintosh PowerPoint</Application>
  <PresentationFormat>On-screen Show (16:9)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 Light</vt:lpstr>
      <vt:lpstr>Amazon Ember Regular</vt:lpstr>
      <vt:lpstr>Arial</vt:lpstr>
      <vt:lpstr>Calibri</vt:lpstr>
      <vt:lpstr>Lucida Console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CraigR</dc:creator>
  <cp:lastModifiedBy>CraigR</cp:lastModifiedBy>
  <cp:revision>88</cp:revision>
  <dcterms:created xsi:type="dcterms:W3CDTF">2021-07-09T01:32:58Z</dcterms:created>
  <dcterms:modified xsi:type="dcterms:W3CDTF">2021-07-21T00:03:13Z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