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THE FUTURE OF E-COMMERCE IS IN ELECTRONICS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AA09-1661-6A9B-06FA-F432BAB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E-commerce sales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percentage of total retail sales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1CBCB8-1328-72E8-57FC-22D6B8B256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Since 2010 e-commerce total revenue has increased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Highest % of retail sales ever in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quarter of 2020, but total revenue continued to rise almost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2023 e-commerce total revenue = $1,102,700,000,000</a:t>
            </a:r>
          </a:p>
          <a:p>
            <a:r>
              <a:rPr lang="en-US" dirty="0">
                <a:solidFill>
                  <a:schemeClr val="bg1"/>
                </a:solidFill>
              </a:rPr>
              <a:t>2024 e-commerce total revenue so far (2 quarters) = $579,502,000,000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B15-CEA0-5424-1F56-1BBA32A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Electronics Sales data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950C8-74F7-FEE1-6FFE-75446E85D76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Gen-Z reported to make </a:t>
            </a:r>
            <a:r>
              <a:rPr lang="en-US">
                <a:solidFill>
                  <a:schemeClr val="bg1"/>
                </a:solidFill>
              </a:rPr>
              <a:t>electronic sales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{465584B3-4C38-4DE8-8160-275A72FC1A65}tf55661986_win32</Template>
  <TotalTime>731</TotalTime>
  <Words>76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Custom</vt:lpstr>
      <vt:lpstr>THE FUTURE OF E-COMMERCE IS IN ELECTRONICS</vt:lpstr>
      <vt:lpstr>E-commerce sales and  percentage of total retail sales</vt:lpstr>
      <vt:lpstr>Electronics Sales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2</cp:revision>
  <dcterms:created xsi:type="dcterms:W3CDTF">2024-10-17T17:54:30Z</dcterms:created>
  <dcterms:modified xsi:type="dcterms:W3CDTF">2024-10-18T06:05:31Z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