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80" r:id="rId5"/>
    <p:sldId id="281" r:id="rId6"/>
    <p:sldId id="282" r:id="rId7"/>
    <p:sldId id="28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879" autoAdjust="0"/>
  </p:normalViewPr>
  <p:slideViewPr>
    <p:cSldViewPr snapToGrid="0">
      <p:cViewPr varScale="1">
        <p:scale>
          <a:sx n="90" d="100"/>
          <a:sy n="90" d="100"/>
        </p:scale>
        <p:origin x="355" y="72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17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close up of computer code">
            <a:extLst>
              <a:ext uri="{FF2B5EF4-FFF2-40B4-BE49-F238E27FC236}">
                <a16:creationId xmlns:a16="http://schemas.microsoft.com/office/drawing/2014/main" id="{94D43AA7-0244-2FEB-86AC-B5DECE0232D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4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2F3FA79-DE26-1F2A-0CF7-5671B73C8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9144000" cy="2286000"/>
          </a:xfrm>
        </p:spPr>
        <p:txBody>
          <a:bodyPr/>
          <a:lstStyle/>
          <a:p>
            <a:r>
              <a:rPr lang="en-US" dirty="0"/>
              <a:t>THE FUTURE OF retail</a:t>
            </a:r>
            <a:br>
              <a:rPr lang="en-US" dirty="0"/>
            </a:br>
            <a:r>
              <a:rPr lang="en-US" dirty="0"/>
              <a:t>is E-COMMERCE</a:t>
            </a:r>
          </a:p>
        </p:txBody>
      </p:sp>
    </p:spTree>
    <p:extLst>
      <p:ext uri="{BB962C8B-B14F-4D97-AF65-F5344CB8AC3E}">
        <p14:creationId xmlns:p14="http://schemas.microsoft.com/office/powerpoint/2010/main" val="467869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8AA09-1661-6A9B-06FA-F432BABCDDA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E-commerce sales and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percentage of total retail sales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721CBCB8-1328-72E8-57FC-22D6B8B2563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Since 2010 e-commerce total revenue has increased every quarter</a:t>
            </a:r>
          </a:p>
          <a:p>
            <a:r>
              <a:rPr lang="en-US" dirty="0">
                <a:solidFill>
                  <a:schemeClr val="bg1"/>
                </a:solidFill>
              </a:rPr>
              <a:t>Highest % of retail sales ever in 2</a:t>
            </a:r>
            <a:r>
              <a:rPr lang="en-US" baseline="30000" dirty="0">
                <a:solidFill>
                  <a:schemeClr val="bg1"/>
                </a:solidFill>
              </a:rPr>
              <a:t>nd</a:t>
            </a:r>
            <a:r>
              <a:rPr lang="en-US" dirty="0">
                <a:solidFill>
                  <a:schemeClr val="bg1"/>
                </a:solidFill>
              </a:rPr>
              <a:t> quarter of 2020, but total revenue continued to rise almost every quarter</a:t>
            </a:r>
          </a:p>
          <a:p>
            <a:r>
              <a:rPr lang="en-US" dirty="0">
                <a:solidFill>
                  <a:schemeClr val="bg1"/>
                </a:solidFill>
              </a:rPr>
              <a:t>2023 e-commerce total revenue = $1,102,700,000,000</a:t>
            </a:r>
          </a:p>
          <a:p>
            <a:r>
              <a:rPr lang="en-US" dirty="0">
                <a:solidFill>
                  <a:schemeClr val="bg1"/>
                </a:solidFill>
              </a:rPr>
              <a:t>2024 e-commerce total revenue so far (2 quarters) = $579,502,000,000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886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58B15-CEA0-5424-1F56-1BBA32AB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Electronics Sales data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FBF950C8-74F7-FEE1-6FFE-75446E85D767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 interesting find in the data is that all generations have very similar averages for Product Price, Customer Satisfaction, &amp; Purchase Frequency</a:t>
            </a:r>
          </a:p>
          <a:p>
            <a:r>
              <a:rPr lang="en-US" dirty="0">
                <a:solidFill>
                  <a:schemeClr val="bg1"/>
                </a:solidFill>
              </a:rPr>
              <a:t>Samsung was the most popular brand with HP as a close 2</a:t>
            </a:r>
            <a:r>
              <a:rPr lang="en-US" baseline="30000" dirty="0">
                <a:solidFill>
                  <a:schemeClr val="bg1"/>
                </a:solidFill>
              </a:rPr>
              <a:t>nd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Another interesting find was that Apple was the least popular brand</a:t>
            </a:r>
          </a:p>
          <a:p>
            <a:r>
              <a:rPr lang="en-US" dirty="0">
                <a:solidFill>
                  <a:schemeClr val="bg1"/>
                </a:solidFill>
              </a:rPr>
              <a:t>Laptops were the most popular category with smartphones as a close 2</a:t>
            </a:r>
            <a:r>
              <a:rPr lang="en-US" baseline="30000" dirty="0">
                <a:solidFill>
                  <a:schemeClr val="bg1"/>
                </a:solidFill>
              </a:rPr>
              <a:t>nd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Women were more likely to purchase at least 10 times a year</a:t>
            </a:r>
          </a:p>
          <a:p>
            <a:r>
              <a:rPr lang="en-US" dirty="0">
                <a:solidFill>
                  <a:schemeClr val="bg1"/>
                </a:solidFill>
              </a:rPr>
              <a:t>Women were also more likely to give higher satisfaction scores</a:t>
            </a:r>
          </a:p>
        </p:txBody>
      </p:sp>
    </p:spTree>
    <p:extLst>
      <p:ext uri="{BB962C8B-B14F-4D97-AF65-F5344CB8AC3E}">
        <p14:creationId xmlns:p14="http://schemas.microsoft.com/office/powerpoint/2010/main" val="3252030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C623F-DC47-F7C9-D152-B82E3E582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Key takeaways for business outline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B384ECF-A145-715C-DE2C-D3CAE6FEFE3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According to Statista, the electronics industry just recently passed fashion for the highest revenue in e-commerce</a:t>
            </a:r>
          </a:p>
          <a:p>
            <a:r>
              <a:rPr lang="en-US" dirty="0">
                <a:solidFill>
                  <a:schemeClr val="bg1"/>
                </a:solidFill>
              </a:rPr>
              <a:t>Based on my market research data: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Focus on working with suppliers such as Samsung and HP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Focus on products such laptops and smartphones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Market strategy should be geared </a:t>
            </a:r>
            <a:r>
              <a:rPr lang="en-US">
                <a:solidFill>
                  <a:schemeClr val="bg1"/>
                </a:solidFill>
              </a:rPr>
              <a:t>towards women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51948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{465584B3-4C38-4DE8-8160-275A72FC1A65}tf55661986_win32</Template>
  <TotalTime>1265</TotalTime>
  <Words>204</Words>
  <Application>Microsoft Office PowerPoint</Application>
  <PresentationFormat>Widescreen</PresentationFormat>
  <Paragraphs>20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Calibri Light</vt:lpstr>
      <vt:lpstr>Wingdings</vt:lpstr>
      <vt:lpstr>Custom</vt:lpstr>
      <vt:lpstr>THE FUTURE OF retail is E-COMMERCE</vt:lpstr>
      <vt:lpstr>E-commerce sales and  percentage of total retail sales</vt:lpstr>
      <vt:lpstr>Electronics Sales data</vt:lpstr>
      <vt:lpstr>Key takeaways for business 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Craig Bowman</dc:creator>
  <cp:lastModifiedBy>Craig Bowman</cp:lastModifiedBy>
  <cp:revision>5</cp:revision>
  <dcterms:created xsi:type="dcterms:W3CDTF">2024-10-17T17:54:30Z</dcterms:created>
  <dcterms:modified xsi:type="dcterms:W3CDTF">2024-10-18T15:00:11Z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