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7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731C6-F981-181D-6477-10232F1F1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Python Clean &amp; Analyze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E0A14-DDA9-59F7-332B-47CCE42B2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Craig Bowman Data Scientist</a:t>
            </a:r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DEE8A051-8404-6D89-18A5-9346F87D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66" r="14687" b="-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0B58-AEC3-2D2A-C7A0-17500B1E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List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86F7-0E70-B803-D70B-B49517F3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E6B7-9D7A-894A-C665-856B5B7F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39A1-9B99-ED7A-FABA-25F23FA6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2597-018B-ABD2-CCA3-F30730A5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648B-0387-0D59-85B2-9221FF25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136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Python Clean &amp; Analyze Data</vt:lpstr>
      <vt:lpstr>Customer List Cleanup</vt:lpstr>
      <vt:lpstr>Transaction Analysis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Bowman</dc:creator>
  <cp:lastModifiedBy>Craig Bowman</cp:lastModifiedBy>
  <cp:revision>1</cp:revision>
  <dcterms:created xsi:type="dcterms:W3CDTF">2024-11-15T01:10:02Z</dcterms:created>
  <dcterms:modified xsi:type="dcterms:W3CDTF">2024-11-15T04:38:28Z</dcterms:modified>
</cp:coreProperties>
</file>