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1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7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5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7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731C6-F981-181D-6477-10232F1F1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Python Clean &amp; Analyze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E0A14-DDA9-59F7-332B-47CCE42B2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Craig Bowman Data Scientist</a:t>
            </a:r>
          </a:p>
        </p:txBody>
      </p:sp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DEE8A051-8404-6D89-18A5-9346F87D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66" r="14687" b="-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0B58-AEC3-2D2A-C7A0-17500B1E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List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86F7-0E70-B803-D70B-B49517F3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was received in one large column and must be separated into individual columns</a:t>
            </a:r>
          </a:p>
          <a:p>
            <a:r>
              <a:rPr lang="en-US" dirty="0"/>
              <a:t>There were about 5 duplicate values within the data having the same name and email but different phone numbers</a:t>
            </a:r>
          </a:p>
          <a:p>
            <a:r>
              <a:rPr lang="en-US" dirty="0"/>
              <a:t>I decided to keep the first occurrence of these duplicates</a:t>
            </a:r>
          </a:p>
          <a:p>
            <a:r>
              <a:rPr lang="en-US" dirty="0"/>
              <a:t>It was difficult for me to clean up the data in ‘phone’ column, so I took the easier route and converted the data to a str</a:t>
            </a:r>
          </a:p>
        </p:txBody>
      </p:sp>
    </p:spTree>
    <p:extLst>
      <p:ext uri="{BB962C8B-B14F-4D97-AF65-F5344CB8AC3E}">
        <p14:creationId xmlns:p14="http://schemas.microsoft.com/office/powerpoint/2010/main" val="6771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E6B7-9D7A-894A-C665-856B5B7F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39A1-9B99-ED7A-FABA-25F23FA6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dataset is filled with duplicates and must be normalized</a:t>
            </a:r>
          </a:p>
          <a:p>
            <a:r>
              <a:rPr lang="en-US" dirty="0"/>
              <a:t>Drop columns I don’t find useful for analysis</a:t>
            </a:r>
          </a:p>
          <a:p>
            <a:r>
              <a:rPr lang="en-US" dirty="0"/>
              <a:t>Separate the DataFrame based on certain parameters to pull insights from those datasets without duplicates</a:t>
            </a:r>
          </a:p>
          <a:p>
            <a:r>
              <a:rPr lang="en-US" dirty="0"/>
              <a:t>For the analysis I want a statistical summary for object type data as well</a:t>
            </a:r>
          </a:p>
          <a:p>
            <a:r>
              <a:rPr lang="en-US" dirty="0"/>
              <a:t>Rank and sort highest revenue and most products sold by Employee, Vendor, and Product</a:t>
            </a:r>
          </a:p>
        </p:txBody>
      </p:sp>
    </p:spTree>
    <p:extLst>
      <p:ext uri="{BB962C8B-B14F-4D97-AF65-F5344CB8AC3E}">
        <p14:creationId xmlns:p14="http://schemas.microsoft.com/office/powerpoint/2010/main" val="350149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2597-018B-ABD2-CCA3-F30730A5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648B-0387-0D59-85B2-9221FF25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Margaret Peacock deserves a huge bonus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</a:p>
          <a:p>
            <a:r>
              <a:rPr lang="en-US" dirty="0"/>
              <a:t>Plutzer AG is our most profitable vendor</a:t>
            </a:r>
          </a:p>
          <a:p>
            <a:r>
              <a:rPr lang="en-US" dirty="0"/>
              <a:t>Our most popular products are Thringer Rostbratwurst(Highest revenue) and Gnocchi di nonna Alice(most sold and 5</a:t>
            </a:r>
            <a:r>
              <a:rPr lang="en-US" baseline="30000" dirty="0"/>
              <a:t>th</a:t>
            </a:r>
            <a:r>
              <a:rPr lang="en-US" dirty="0"/>
              <a:t> highest revenue)</a:t>
            </a:r>
          </a:p>
          <a:p>
            <a:r>
              <a:rPr lang="en-US" dirty="0"/>
              <a:t>Our customer Grace Adler on average buys the most and spends the most money</a:t>
            </a:r>
          </a:p>
          <a:p>
            <a:r>
              <a:rPr lang="en-US" dirty="0"/>
              <a:t>Our customer J. Lannister has bought 2</a:t>
            </a:r>
            <a:r>
              <a:rPr lang="en-US" baseline="30000" dirty="0"/>
              <a:t>nd</a:t>
            </a:r>
            <a:r>
              <a:rPr lang="en-US" dirty="0"/>
              <a:t> most total and spent the most total while Mike E. has bought the most total and spent the 3</a:t>
            </a:r>
            <a:r>
              <a:rPr lang="en-US" baseline="30000" dirty="0"/>
              <a:t>rd</a:t>
            </a:r>
            <a:r>
              <a:rPr lang="en-US" dirty="0"/>
              <a:t> most total</a:t>
            </a:r>
          </a:p>
        </p:txBody>
      </p:sp>
    </p:spTree>
    <p:extLst>
      <p:ext uri="{BB962C8B-B14F-4D97-AF65-F5344CB8AC3E}">
        <p14:creationId xmlns:p14="http://schemas.microsoft.com/office/powerpoint/2010/main" val="287009136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236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AvenirNext LT Pro Medium</vt:lpstr>
      <vt:lpstr>BlockprintVTI</vt:lpstr>
      <vt:lpstr>Python Clean &amp; Analyze Data</vt:lpstr>
      <vt:lpstr>Customer List Cleanup</vt:lpstr>
      <vt:lpstr>Transaction Analysis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Bowman</dc:creator>
  <cp:lastModifiedBy>Craig Bowman</cp:lastModifiedBy>
  <cp:revision>2</cp:revision>
  <dcterms:created xsi:type="dcterms:W3CDTF">2024-11-15T01:10:02Z</dcterms:created>
  <dcterms:modified xsi:type="dcterms:W3CDTF">2024-11-15T15:39:05Z</dcterms:modified>
</cp:coreProperties>
</file>