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E6E6E6"/>
    <a:srgbClr val="219778"/>
    <a:srgbClr val="19DB91"/>
    <a:srgbClr val="6E3B08"/>
    <a:srgbClr val="DAE3F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D76D7-F885-4460-A7C5-49F0EB38694C}" v="130" dt="2021-09-10T17:02:51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Brinkerhoff" userId="4ca67c74-3213-4250-9c32-077ebf257a4d" providerId="ADAL" clId="{88BD76D7-F885-4460-A7C5-49F0EB38694C}"/>
    <pc:docChg chg="undo custSel addSld modSld sldOrd">
      <pc:chgData name="Craig Brinkerhoff" userId="4ca67c74-3213-4250-9c32-077ebf257a4d" providerId="ADAL" clId="{88BD76D7-F885-4460-A7C5-49F0EB38694C}" dt="2021-09-10T17:02:58.776" v="811" actId="1076"/>
      <pc:docMkLst>
        <pc:docMk/>
      </pc:docMkLst>
      <pc:sldChg chg="addSp modSp mod">
        <pc:chgData name="Craig Brinkerhoff" userId="4ca67c74-3213-4250-9c32-077ebf257a4d" providerId="ADAL" clId="{88BD76D7-F885-4460-A7C5-49F0EB38694C}" dt="2021-09-09T19:54:59.228" v="95" actId="1076"/>
        <pc:sldMkLst>
          <pc:docMk/>
          <pc:sldMk cId="392613535" sldId="264"/>
        </pc:sldMkLst>
        <pc:spChg chg="add mod">
          <ac:chgData name="Craig Brinkerhoff" userId="4ca67c74-3213-4250-9c32-077ebf257a4d" providerId="ADAL" clId="{88BD76D7-F885-4460-A7C5-49F0EB38694C}" dt="2021-09-09T19:54:57.484" v="94" actId="1076"/>
          <ac:spMkLst>
            <pc:docMk/>
            <pc:sldMk cId="392613535" sldId="264"/>
            <ac:spMk id="7" creationId="{FE5A34AF-C803-4ECF-9454-7FAE8F706856}"/>
          </ac:spMkLst>
        </pc:spChg>
        <pc:spChg chg="mod">
          <ac:chgData name="Craig Brinkerhoff" userId="4ca67c74-3213-4250-9c32-077ebf257a4d" providerId="ADAL" clId="{88BD76D7-F885-4460-A7C5-49F0EB38694C}" dt="2021-09-09T19:54:59.228" v="95" actId="1076"/>
          <ac:spMkLst>
            <pc:docMk/>
            <pc:sldMk cId="392613535" sldId="264"/>
            <ac:spMk id="14" creationId="{A1411B92-9757-4F1C-8608-C0E50522FAD3}"/>
          </ac:spMkLst>
        </pc:spChg>
      </pc:sldChg>
      <pc:sldChg chg="addSp modSp mod">
        <pc:chgData name="Craig Brinkerhoff" userId="4ca67c74-3213-4250-9c32-077ebf257a4d" providerId="ADAL" clId="{88BD76D7-F885-4460-A7C5-49F0EB38694C}" dt="2021-09-09T19:54:49.468" v="92" actId="1076"/>
        <pc:sldMkLst>
          <pc:docMk/>
          <pc:sldMk cId="1591065156" sldId="265"/>
        </pc:sldMkLst>
        <pc:spChg chg="mod">
          <ac:chgData name="Craig Brinkerhoff" userId="4ca67c74-3213-4250-9c32-077ebf257a4d" providerId="ADAL" clId="{88BD76D7-F885-4460-A7C5-49F0EB38694C}" dt="2021-09-09T19:51:26.956" v="4" actId="1076"/>
          <ac:spMkLst>
            <pc:docMk/>
            <pc:sldMk cId="1591065156" sldId="265"/>
            <ac:spMk id="3" creationId="{CA46AF53-206B-479F-9B33-3DA4D9184C37}"/>
          </ac:spMkLst>
        </pc:spChg>
        <pc:spChg chg="add mod">
          <ac:chgData name="Craig Brinkerhoff" userId="4ca67c74-3213-4250-9c32-077ebf257a4d" providerId="ADAL" clId="{88BD76D7-F885-4460-A7C5-49F0EB38694C}" dt="2021-09-09T19:54:13.502" v="75" actId="1076"/>
          <ac:spMkLst>
            <pc:docMk/>
            <pc:sldMk cId="1591065156" sldId="265"/>
            <ac:spMk id="7" creationId="{70DCE25C-4F4E-484D-976D-BF7668EA5A3F}"/>
          </ac:spMkLst>
        </pc:spChg>
        <pc:spChg chg="mod">
          <ac:chgData name="Craig Brinkerhoff" userId="4ca67c74-3213-4250-9c32-077ebf257a4d" providerId="ADAL" clId="{88BD76D7-F885-4460-A7C5-49F0EB38694C}" dt="2021-09-09T19:52:03.068" v="16" actId="14100"/>
          <ac:spMkLst>
            <pc:docMk/>
            <pc:sldMk cId="1591065156" sldId="265"/>
            <ac:spMk id="8" creationId="{BC412D8D-81E6-407F-A708-0C2931C458B8}"/>
          </ac:spMkLst>
        </pc:spChg>
        <pc:spChg chg="mod">
          <ac:chgData name="Craig Brinkerhoff" userId="4ca67c74-3213-4250-9c32-077ebf257a4d" providerId="ADAL" clId="{88BD76D7-F885-4460-A7C5-49F0EB38694C}" dt="2021-09-09T19:54:49.468" v="92" actId="1076"/>
          <ac:spMkLst>
            <pc:docMk/>
            <pc:sldMk cId="1591065156" sldId="265"/>
            <ac:spMk id="14" creationId="{A1411B92-9757-4F1C-8608-C0E50522FAD3}"/>
          </ac:spMkLst>
        </pc:spChg>
      </pc:sldChg>
      <pc:sldChg chg="addSp modSp new mod ord">
        <pc:chgData name="Craig Brinkerhoff" userId="4ca67c74-3213-4250-9c32-077ebf257a4d" providerId="ADAL" clId="{88BD76D7-F885-4460-A7C5-49F0EB38694C}" dt="2021-09-09T20:31:06.734" v="102"/>
        <pc:sldMkLst>
          <pc:docMk/>
          <pc:sldMk cId="1587546364" sldId="266"/>
        </pc:sldMkLst>
        <pc:spChg chg="add mod">
          <ac:chgData name="Craig Brinkerhoff" userId="4ca67c74-3213-4250-9c32-077ebf257a4d" providerId="ADAL" clId="{88BD76D7-F885-4460-A7C5-49F0EB38694C}" dt="2021-09-09T20:01:37.286" v="100" actId="208"/>
          <ac:spMkLst>
            <pc:docMk/>
            <pc:sldMk cId="1587546364" sldId="266"/>
            <ac:spMk id="2" creationId="{A67BB883-2F81-4C76-94E6-65F4964D668D}"/>
          </ac:spMkLst>
        </pc:spChg>
      </pc:sldChg>
      <pc:sldChg chg="addSp delSp modSp new mod ord">
        <pc:chgData name="Craig Brinkerhoff" userId="4ca67c74-3213-4250-9c32-077ebf257a4d" providerId="ADAL" clId="{88BD76D7-F885-4460-A7C5-49F0EB38694C}" dt="2021-09-10T17:02:58.776" v="811" actId="1076"/>
        <pc:sldMkLst>
          <pc:docMk/>
          <pc:sldMk cId="2783147980" sldId="267"/>
        </pc:sldMkLst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2" creationId="{AC846389-A142-4413-8FF0-C85785CDD765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3" creationId="{0183C9F1-10AF-438E-B5EE-E548CCAE8689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4" creationId="{E20A637B-F31A-4897-99A5-92FC3C33ACC4}"/>
          </ac:spMkLst>
        </pc:spChg>
        <pc:spChg chg="add del mod">
          <ac:chgData name="Craig Brinkerhoff" userId="4ca67c74-3213-4250-9c32-077ebf257a4d" providerId="ADAL" clId="{88BD76D7-F885-4460-A7C5-49F0EB38694C}" dt="2021-09-10T16:07:17.354" v="160" actId="478"/>
          <ac:spMkLst>
            <pc:docMk/>
            <pc:sldMk cId="2783147980" sldId="267"/>
            <ac:spMk id="6" creationId="{EF02BF17-9877-4DB4-ACE3-B6D224F31E7A}"/>
          </ac:spMkLst>
        </pc:spChg>
        <pc:spChg chg="add del mod">
          <ac:chgData name="Craig Brinkerhoff" userId="4ca67c74-3213-4250-9c32-077ebf257a4d" providerId="ADAL" clId="{88BD76D7-F885-4460-A7C5-49F0EB38694C}" dt="2021-09-10T16:07:18.512" v="161" actId="478"/>
          <ac:spMkLst>
            <pc:docMk/>
            <pc:sldMk cId="2783147980" sldId="267"/>
            <ac:spMk id="7" creationId="{022B412B-8292-4342-B079-A3EA2C05CA85}"/>
          </ac:spMkLst>
        </pc:spChg>
        <pc:spChg chg="add del mod">
          <ac:chgData name="Craig Brinkerhoff" userId="4ca67c74-3213-4250-9c32-077ebf257a4d" providerId="ADAL" clId="{88BD76D7-F885-4460-A7C5-49F0EB38694C}" dt="2021-09-10T16:31:25.572" v="529" actId="478"/>
          <ac:spMkLst>
            <pc:docMk/>
            <pc:sldMk cId="2783147980" sldId="267"/>
            <ac:spMk id="8" creationId="{72E1F95B-F439-4B62-BB8B-89045842D1DA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9" creationId="{2BDC048E-E65A-4BC1-B80C-A2DF61EB7852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10" creationId="{DC4FF99B-B030-4082-BEE4-3E9A2B7296F7}"/>
          </ac:spMkLst>
        </pc:spChg>
        <pc:spChg chg="add del mod">
          <ac:chgData name="Craig Brinkerhoff" userId="4ca67c74-3213-4250-9c32-077ebf257a4d" providerId="ADAL" clId="{88BD76D7-F885-4460-A7C5-49F0EB38694C}" dt="2021-09-10T16:11:38.882" v="205" actId="478"/>
          <ac:spMkLst>
            <pc:docMk/>
            <pc:sldMk cId="2783147980" sldId="267"/>
            <ac:spMk id="12" creationId="{B74B927E-CEB8-4F09-BCCD-A25C0A53F3FC}"/>
          </ac:spMkLst>
        </pc:spChg>
        <pc:spChg chg="add mod or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13" creationId="{C569C12B-34A2-412B-A5C0-2DE95D043B57}"/>
          </ac:spMkLst>
        </pc:spChg>
        <pc:spChg chg="add del mod">
          <ac:chgData name="Craig Brinkerhoff" userId="4ca67c74-3213-4250-9c32-077ebf257a4d" providerId="ADAL" clId="{88BD76D7-F885-4460-A7C5-49F0EB38694C}" dt="2021-09-10T16:07:16.080" v="159" actId="478"/>
          <ac:spMkLst>
            <pc:docMk/>
            <pc:sldMk cId="2783147980" sldId="267"/>
            <ac:spMk id="14" creationId="{4F2472D9-1BFE-48A6-9802-23A4B76F02F4}"/>
          </ac:spMkLst>
        </pc:spChg>
        <pc:spChg chg="add del mod">
          <ac:chgData name="Craig Brinkerhoff" userId="4ca67c74-3213-4250-9c32-077ebf257a4d" providerId="ADAL" clId="{88BD76D7-F885-4460-A7C5-49F0EB38694C}" dt="2021-09-10T17:00:30.770" v="790" actId="478"/>
          <ac:spMkLst>
            <pc:docMk/>
            <pc:sldMk cId="2783147980" sldId="267"/>
            <ac:spMk id="15" creationId="{66170781-1EE1-401F-A247-E5D43CE19A11}"/>
          </ac:spMkLst>
        </pc:spChg>
        <pc:spChg chg="add mod">
          <ac:chgData name="Craig Brinkerhoff" userId="4ca67c74-3213-4250-9c32-077ebf257a4d" providerId="ADAL" clId="{88BD76D7-F885-4460-A7C5-49F0EB38694C}" dt="2021-09-10T16:07:08.025" v="157" actId="571"/>
          <ac:spMkLst>
            <pc:docMk/>
            <pc:sldMk cId="2783147980" sldId="267"/>
            <ac:spMk id="16" creationId="{3444A10D-2BAF-4F35-8A51-5FAEEBE232F3}"/>
          </ac:spMkLst>
        </pc:spChg>
        <pc:spChg chg="add mod">
          <ac:chgData name="Craig Brinkerhoff" userId="4ca67c74-3213-4250-9c32-077ebf257a4d" providerId="ADAL" clId="{88BD76D7-F885-4460-A7C5-49F0EB38694C}" dt="2021-09-10T16:07:08.025" v="157" actId="571"/>
          <ac:spMkLst>
            <pc:docMk/>
            <pc:sldMk cId="2783147980" sldId="267"/>
            <ac:spMk id="17" creationId="{AA5DD01B-2242-42B9-A80F-D0D0C12C356A}"/>
          </ac:spMkLst>
        </pc:spChg>
        <pc:spChg chg="add mod">
          <ac:chgData name="Craig Brinkerhoff" userId="4ca67c74-3213-4250-9c32-077ebf257a4d" providerId="ADAL" clId="{88BD76D7-F885-4460-A7C5-49F0EB38694C}" dt="2021-09-10T16:07:08.025" v="157" actId="571"/>
          <ac:spMkLst>
            <pc:docMk/>
            <pc:sldMk cId="2783147980" sldId="267"/>
            <ac:spMk id="18" creationId="{96741295-F3A2-468F-BA9A-97B52DF0417B}"/>
          </ac:spMkLst>
        </pc:spChg>
        <pc:spChg chg="add del mod">
          <ac:chgData name="Craig Brinkerhoff" userId="4ca67c74-3213-4250-9c32-077ebf257a4d" providerId="ADAL" clId="{88BD76D7-F885-4460-A7C5-49F0EB38694C}" dt="2021-09-10T16:09:21.664" v="178" actId="478"/>
          <ac:spMkLst>
            <pc:docMk/>
            <pc:sldMk cId="2783147980" sldId="267"/>
            <ac:spMk id="26" creationId="{F1F05B1C-3D03-431B-841F-DAEFE4FC4EE6}"/>
          </ac:spMkLst>
        </pc:spChg>
        <pc:spChg chg="add mod or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27" creationId="{8A6C58A5-BDBC-41BB-AD50-5CEB197935A6}"/>
          </ac:spMkLst>
        </pc:spChg>
        <pc:spChg chg="add del mod">
          <ac:chgData name="Craig Brinkerhoff" userId="4ca67c74-3213-4250-9c32-077ebf257a4d" providerId="ADAL" clId="{88BD76D7-F885-4460-A7C5-49F0EB38694C}" dt="2021-09-10T16:10:50.039" v="192" actId="478"/>
          <ac:spMkLst>
            <pc:docMk/>
            <pc:sldMk cId="2783147980" sldId="267"/>
            <ac:spMk id="30" creationId="{005D41D9-233E-4670-B601-2420BE95DF74}"/>
          </ac:spMkLst>
        </pc:spChg>
        <pc:spChg chg="add del mod">
          <ac:chgData name="Craig Brinkerhoff" userId="4ca67c74-3213-4250-9c32-077ebf257a4d" providerId="ADAL" clId="{88BD76D7-F885-4460-A7C5-49F0EB38694C}" dt="2021-09-10T16:21:57.603" v="329" actId="478"/>
          <ac:spMkLst>
            <pc:docMk/>
            <pc:sldMk cId="2783147980" sldId="267"/>
            <ac:spMk id="31" creationId="{0FB18DA2-3798-4DBE-9161-D1BE87B403DA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32" creationId="{239F8CEC-AFCA-4ECD-9BDC-88F2AFFFDA40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33" creationId="{E92E2DC2-58F9-4A60-ADEA-A97EF0A04781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34" creationId="{9AB83542-D6E0-4FE6-90FE-B2AFA38EBA63}"/>
          </ac:spMkLst>
        </pc:spChg>
        <pc:spChg chg="add del mod">
          <ac:chgData name="Craig Brinkerhoff" userId="4ca67c74-3213-4250-9c32-077ebf257a4d" providerId="ADAL" clId="{88BD76D7-F885-4460-A7C5-49F0EB38694C}" dt="2021-09-10T17:00:33.235" v="792" actId="478"/>
          <ac:spMkLst>
            <pc:docMk/>
            <pc:sldMk cId="2783147980" sldId="267"/>
            <ac:spMk id="35" creationId="{EDEF8D4B-EF5A-45B9-BDC4-92CEA266A5F1}"/>
          </ac:spMkLst>
        </pc:spChg>
        <pc:spChg chg="add del mod">
          <ac:chgData name="Craig Brinkerhoff" userId="4ca67c74-3213-4250-9c32-077ebf257a4d" providerId="ADAL" clId="{88BD76D7-F885-4460-A7C5-49F0EB38694C}" dt="2021-09-10T16:55:20.950" v="722" actId="478"/>
          <ac:spMkLst>
            <pc:docMk/>
            <pc:sldMk cId="2783147980" sldId="267"/>
            <ac:spMk id="42" creationId="{1EA1678A-93CB-449E-9E86-81B21AB6DE37}"/>
          </ac:spMkLst>
        </pc:spChg>
        <pc:spChg chg="add del mod">
          <ac:chgData name="Craig Brinkerhoff" userId="4ca67c74-3213-4250-9c32-077ebf257a4d" providerId="ADAL" clId="{88BD76D7-F885-4460-A7C5-49F0EB38694C}" dt="2021-09-10T16:12:20.768" v="224"/>
          <ac:spMkLst>
            <pc:docMk/>
            <pc:sldMk cId="2783147980" sldId="267"/>
            <ac:spMk id="43" creationId="{298130C5-4B64-4B62-B2C5-7D0B065303B2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44" creationId="{6D248CAE-C845-4A00-89E9-974376731A1A}"/>
          </ac:spMkLst>
        </pc:spChg>
        <pc:spChg chg="add del mod">
          <ac:chgData name="Craig Brinkerhoff" userId="4ca67c74-3213-4250-9c32-077ebf257a4d" providerId="ADAL" clId="{88BD76D7-F885-4460-A7C5-49F0EB38694C}" dt="2021-09-10T16:55:26.991" v="724" actId="478"/>
          <ac:spMkLst>
            <pc:docMk/>
            <pc:sldMk cId="2783147980" sldId="267"/>
            <ac:spMk id="45" creationId="{8669558C-BE5A-4D8E-BD0D-446FAADFB094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46" creationId="{F7A3E249-61B3-42D5-81B4-856DEA9E6307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47" creationId="{C1B742F9-8C27-4787-9168-A7E5FF6A1F02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48" creationId="{32D50F2C-D602-45D0-AE7E-DF76FC809976}"/>
          </ac:spMkLst>
        </pc:spChg>
        <pc:spChg chg="add del mod">
          <ac:chgData name="Craig Brinkerhoff" userId="4ca67c74-3213-4250-9c32-077ebf257a4d" providerId="ADAL" clId="{88BD76D7-F885-4460-A7C5-49F0EB38694C}" dt="2021-09-10T16:55:59.752" v="732" actId="478"/>
          <ac:spMkLst>
            <pc:docMk/>
            <pc:sldMk cId="2783147980" sldId="267"/>
            <ac:spMk id="49" creationId="{2339C161-D19C-4737-84D8-01046AE674BB}"/>
          </ac:spMkLst>
        </pc:spChg>
        <pc:spChg chg="add del mod">
          <ac:chgData name="Craig Brinkerhoff" userId="4ca67c74-3213-4250-9c32-077ebf257a4d" providerId="ADAL" clId="{88BD76D7-F885-4460-A7C5-49F0EB38694C}" dt="2021-09-10T16:13:28.179" v="248" actId="478"/>
          <ac:spMkLst>
            <pc:docMk/>
            <pc:sldMk cId="2783147980" sldId="267"/>
            <ac:spMk id="50" creationId="{F1365DDA-1600-4357-82AF-ED867383191A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51" creationId="{D69C5733-AD96-478A-B61D-DEEC8B670D92}"/>
          </ac:spMkLst>
        </pc:spChg>
        <pc:spChg chg="add del mod ord">
          <ac:chgData name="Craig Brinkerhoff" userId="4ca67c74-3213-4250-9c32-077ebf257a4d" providerId="ADAL" clId="{88BD76D7-F885-4460-A7C5-49F0EB38694C}" dt="2021-09-10T16:20:28.378" v="308" actId="478"/>
          <ac:spMkLst>
            <pc:docMk/>
            <pc:sldMk cId="2783147980" sldId="267"/>
            <ac:spMk id="52" creationId="{7D3E5C42-F381-4801-B285-1BCE3F5DC0CA}"/>
          </ac:spMkLst>
        </pc:spChg>
        <pc:spChg chg="add del mod">
          <ac:chgData name="Craig Brinkerhoff" userId="4ca67c74-3213-4250-9c32-077ebf257a4d" providerId="ADAL" clId="{88BD76D7-F885-4460-A7C5-49F0EB38694C}" dt="2021-09-10T16:15:16.313" v="266" actId="478"/>
          <ac:spMkLst>
            <pc:docMk/>
            <pc:sldMk cId="2783147980" sldId="267"/>
            <ac:spMk id="53" creationId="{3EB07C58-9611-4996-9C51-AA9A0E446E1A}"/>
          </ac:spMkLst>
        </pc:spChg>
        <pc:spChg chg="add del mod">
          <ac:chgData name="Craig Brinkerhoff" userId="4ca67c74-3213-4250-9c32-077ebf257a4d" providerId="ADAL" clId="{88BD76D7-F885-4460-A7C5-49F0EB38694C}" dt="2021-09-10T16:14:27.373" v="256" actId="478"/>
          <ac:spMkLst>
            <pc:docMk/>
            <pc:sldMk cId="2783147980" sldId="267"/>
            <ac:spMk id="54" creationId="{EDE1889F-CE04-4212-A8E3-659E462C3C4D}"/>
          </ac:spMkLst>
        </pc:spChg>
        <pc:spChg chg="add del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55" creationId="{CC2B31BB-8D95-4B87-9F78-14E9C773EF3F}"/>
          </ac:spMkLst>
        </pc:spChg>
        <pc:spChg chg="add del">
          <ac:chgData name="Craig Brinkerhoff" userId="4ca67c74-3213-4250-9c32-077ebf257a4d" providerId="ADAL" clId="{88BD76D7-F885-4460-A7C5-49F0EB38694C}" dt="2021-09-10T16:20:41.857" v="310" actId="11529"/>
          <ac:spMkLst>
            <pc:docMk/>
            <pc:sldMk cId="2783147980" sldId="267"/>
            <ac:spMk id="72" creationId="{F4FDBBD2-89C7-4AA0-9BDF-A611122A0B3A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73" creationId="{93C331E8-25F7-41B1-8C2A-8F76C5A9D48D}"/>
          </ac:spMkLst>
        </pc:spChg>
        <pc:spChg chg="add del mod">
          <ac:chgData name="Craig Brinkerhoff" userId="4ca67c74-3213-4250-9c32-077ebf257a4d" providerId="ADAL" clId="{88BD76D7-F885-4460-A7C5-49F0EB38694C}" dt="2021-09-10T16:22:23.623" v="341"/>
          <ac:spMkLst>
            <pc:docMk/>
            <pc:sldMk cId="2783147980" sldId="267"/>
            <ac:spMk id="74" creationId="{CCA8EEC4-E5E4-44EB-B390-7B89F44C597C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75" creationId="{EFD4DDD6-E401-4428-886B-52650BED7F6F}"/>
          </ac:spMkLst>
        </pc:spChg>
        <pc:spChg chg="add del mod">
          <ac:chgData name="Craig Brinkerhoff" userId="4ca67c74-3213-4250-9c32-077ebf257a4d" providerId="ADAL" clId="{88BD76D7-F885-4460-A7C5-49F0EB38694C}" dt="2021-09-10T16:27:24.358" v="394"/>
          <ac:spMkLst>
            <pc:docMk/>
            <pc:sldMk cId="2783147980" sldId="267"/>
            <ac:spMk id="102" creationId="{DC92EF52-5228-4E42-BCF5-6F2274F47443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03" creationId="{4B9951FB-9403-456D-801C-2E9A875FDB7D}"/>
          </ac:spMkLst>
        </pc:spChg>
        <pc:spChg chg="add mod">
          <ac:chgData name="Craig Brinkerhoff" userId="4ca67c74-3213-4250-9c32-077ebf257a4d" providerId="ADAL" clId="{88BD76D7-F885-4460-A7C5-49F0EB38694C}" dt="2021-09-10T16:58:50.838" v="769" actId="1076"/>
          <ac:spMkLst>
            <pc:docMk/>
            <pc:sldMk cId="2783147980" sldId="267"/>
            <ac:spMk id="105" creationId="{31510FBA-C121-4774-AAF0-1D1698499CA9}"/>
          </ac:spMkLst>
        </pc:spChg>
        <pc:spChg chg="add del mod">
          <ac:chgData name="Craig Brinkerhoff" userId="4ca67c74-3213-4250-9c32-077ebf257a4d" providerId="ADAL" clId="{88BD76D7-F885-4460-A7C5-49F0EB38694C}" dt="2021-09-10T17:00:29.734" v="789" actId="478"/>
          <ac:spMkLst>
            <pc:docMk/>
            <pc:sldMk cId="2783147980" sldId="267"/>
            <ac:spMk id="106" creationId="{393C82E4-C7E8-4E0D-AF9A-B8C750758A0E}"/>
          </ac:spMkLst>
        </pc:spChg>
        <pc:spChg chg="add del mod">
          <ac:chgData name="Craig Brinkerhoff" userId="4ca67c74-3213-4250-9c32-077ebf257a4d" providerId="ADAL" clId="{88BD76D7-F885-4460-A7C5-49F0EB38694C}" dt="2021-09-10T17:00:31.792" v="791" actId="478"/>
          <ac:spMkLst>
            <pc:docMk/>
            <pc:sldMk cId="2783147980" sldId="267"/>
            <ac:spMk id="107" creationId="{389E58B6-3755-43D0-BF8B-CBBBA29E7995}"/>
          </ac:spMkLst>
        </pc:spChg>
        <pc:spChg chg="add mod ord">
          <ac:chgData name="Craig Brinkerhoff" userId="4ca67c74-3213-4250-9c32-077ebf257a4d" providerId="ADAL" clId="{88BD76D7-F885-4460-A7C5-49F0EB38694C}" dt="2021-09-10T17:02:44.855" v="807" actId="2085"/>
          <ac:spMkLst>
            <pc:docMk/>
            <pc:sldMk cId="2783147980" sldId="267"/>
            <ac:spMk id="108" creationId="{4337A961-85F3-46AE-A074-49F76F2604F7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127" creationId="{A9D96082-5DF0-42A2-B315-0A24E2DCE3A9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29" creationId="{0A0F74FD-DAC0-4A6E-AC34-AB007545E342}"/>
          </ac:spMkLst>
        </pc:spChg>
        <pc:spChg chg="add del mod">
          <ac:chgData name="Craig Brinkerhoff" userId="4ca67c74-3213-4250-9c32-077ebf257a4d" providerId="ADAL" clId="{88BD76D7-F885-4460-A7C5-49F0EB38694C}" dt="2021-09-10T16:39:19.299" v="599" actId="478"/>
          <ac:spMkLst>
            <pc:docMk/>
            <pc:sldMk cId="2783147980" sldId="267"/>
            <ac:spMk id="130" creationId="{C9D23A86-9DD9-4797-A839-91D3ADA04471}"/>
          </ac:spMkLst>
        </pc:spChg>
        <pc:spChg chg="add del mod ord">
          <ac:chgData name="Craig Brinkerhoff" userId="4ca67c74-3213-4250-9c32-077ebf257a4d" providerId="ADAL" clId="{88BD76D7-F885-4460-A7C5-49F0EB38694C}" dt="2021-09-10T16:40:46.673" v="621" actId="11529"/>
          <ac:spMkLst>
            <pc:docMk/>
            <pc:sldMk cId="2783147980" sldId="267"/>
            <ac:spMk id="131" creationId="{E5C006C1-BA01-4340-A1BB-232B2472E35F}"/>
          </ac:spMkLst>
        </pc:spChg>
        <pc:spChg chg="add del">
          <ac:chgData name="Craig Brinkerhoff" userId="4ca67c74-3213-4250-9c32-077ebf257a4d" providerId="ADAL" clId="{88BD76D7-F885-4460-A7C5-49F0EB38694C}" dt="2021-09-10T16:41:32.541" v="627" actId="478"/>
          <ac:spMkLst>
            <pc:docMk/>
            <pc:sldMk cId="2783147980" sldId="267"/>
            <ac:spMk id="132" creationId="{32BC4F84-2F0F-4CF4-9BAA-626553CFAD64}"/>
          </ac:spMkLst>
        </pc:spChg>
        <pc:spChg chg="add del mod">
          <ac:chgData name="Craig Brinkerhoff" userId="4ca67c74-3213-4250-9c32-077ebf257a4d" providerId="ADAL" clId="{88BD76D7-F885-4460-A7C5-49F0EB38694C}" dt="2021-09-10T16:42:04.879" v="635" actId="478"/>
          <ac:spMkLst>
            <pc:docMk/>
            <pc:sldMk cId="2783147980" sldId="267"/>
            <ac:spMk id="133" creationId="{466D4D01-60BC-489F-9E7C-82C67AC1A0DB}"/>
          </ac:spMkLst>
        </pc:spChg>
        <pc:spChg chg="add mo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34" creationId="{738E065F-E0A8-4EF6-917B-27F99B187A0C}"/>
          </ac:spMkLst>
        </pc:spChg>
        <pc:spChg chg="add del mod">
          <ac:chgData name="Craig Brinkerhoff" userId="4ca67c74-3213-4250-9c32-077ebf257a4d" providerId="ADAL" clId="{88BD76D7-F885-4460-A7C5-49F0EB38694C}" dt="2021-09-10T16:44:48.568" v="647" actId="478"/>
          <ac:spMkLst>
            <pc:docMk/>
            <pc:sldMk cId="2783147980" sldId="267"/>
            <ac:spMk id="135" creationId="{20DF6D61-773C-4DF4-B67F-AA083961534A}"/>
          </ac:spMkLst>
        </pc:spChg>
        <pc:spChg chg="add del mod">
          <ac:chgData name="Craig Brinkerhoff" userId="4ca67c74-3213-4250-9c32-077ebf257a4d" providerId="ADAL" clId="{88BD76D7-F885-4460-A7C5-49F0EB38694C}" dt="2021-09-10T16:44:45.760" v="646" actId="478"/>
          <ac:spMkLst>
            <pc:docMk/>
            <pc:sldMk cId="2783147980" sldId="267"/>
            <ac:spMk id="136" creationId="{EE728ECA-4445-45E0-A62B-F175217D3BF4}"/>
          </ac:spMkLst>
        </pc:spChg>
        <pc:spChg chg="add del mod">
          <ac:chgData name="Craig Brinkerhoff" userId="4ca67c74-3213-4250-9c32-077ebf257a4d" providerId="ADAL" clId="{88BD76D7-F885-4460-A7C5-49F0EB38694C}" dt="2021-09-10T16:44:40.331" v="644" actId="478"/>
          <ac:spMkLst>
            <pc:docMk/>
            <pc:sldMk cId="2783147980" sldId="267"/>
            <ac:spMk id="137" creationId="{735CF141-6746-4D67-A66A-063CB88B8CDC}"/>
          </ac:spMkLst>
        </pc:spChg>
        <pc:spChg chg="add del">
          <ac:chgData name="Craig Brinkerhoff" userId="4ca67c74-3213-4250-9c32-077ebf257a4d" providerId="ADAL" clId="{88BD76D7-F885-4460-A7C5-49F0EB38694C}" dt="2021-09-10T16:43:57.876" v="642" actId="478"/>
          <ac:spMkLst>
            <pc:docMk/>
            <pc:sldMk cId="2783147980" sldId="267"/>
            <ac:spMk id="138" creationId="{90F0585D-F914-45AB-A488-239FE84740E4}"/>
          </ac:spMkLst>
        </pc:spChg>
        <pc:spChg chg="add del">
          <ac:chgData name="Craig Brinkerhoff" userId="4ca67c74-3213-4250-9c32-077ebf257a4d" providerId="ADAL" clId="{88BD76D7-F885-4460-A7C5-49F0EB38694C}" dt="2021-09-10T16:45:41.007" v="651" actId="478"/>
          <ac:spMkLst>
            <pc:docMk/>
            <pc:sldMk cId="2783147980" sldId="267"/>
            <ac:spMk id="139" creationId="{724D78FD-26E7-4C39-85E2-3C192C008E88}"/>
          </ac:spMkLst>
        </pc:spChg>
        <pc:spChg chg="add del mod">
          <ac:chgData name="Craig Brinkerhoff" userId="4ca67c74-3213-4250-9c32-077ebf257a4d" providerId="ADAL" clId="{88BD76D7-F885-4460-A7C5-49F0EB38694C}" dt="2021-09-10T16:45:41.622" v="652" actId="478"/>
          <ac:spMkLst>
            <pc:docMk/>
            <pc:sldMk cId="2783147980" sldId="267"/>
            <ac:spMk id="140" creationId="{6D5DFEBB-51C8-4BA2-A94C-2A70E95D4AD0}"/>
          </ac:spMkLst>
        </pc:spChg>
        <pc:spChg chg="add del">
          <ac:chgData name="Craig Brinkerhoff" userId="4ca67c74-3213-4250-9c32-077ebf257a4d" providerId="ADAL" clId="{88BD76D7-F885-4460-A7C5-49F0EB38694C}" dt="2021-09-10T16:45:52.681" v="654" actId="478"/>
          <ac:spMkLst>
            <pc:docMk/>
            <pc:sldMk cId="2783147980" sldId="267"/>
            <ac:spMk id="141" creationId="{EE701CB3-C073-4770-8235-F194177D4746}"/>
          </ac:spMkLst>
        </pc:spChg>
        <pc:spChg chg="add mo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42" creationId="{8115D634-024F-45B5-A0AB-02BFEFCC0FFE}"/>
          </ac:spMkLst>
        </pc:spChg>
        <pc:spChg chg="add mo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43" creationId="{358ADD2A-D36E-4F1C-A569-1B4054484F43}"/>
          </ac:spMkLst>
        </pc:spChg>
        <pc:spChg chg="add mod">
          <ac:chgData name="Craig Brinkerhoff" userId="4ca67c74-3213-4250-9c32-077ebf257a4d" providerId="ADAL" clId="{88BD76D7-F885-4460-A7C5-49F0EB38694C}" dt="2021-09-10T17:02:58.776" v="811" actId="1076"/>
          <ac:spMkLst>
            <pc:docMk/>
            <pc:sldMk cId="2783147980" sldId="267"/>
            <ac:spMk id="144" creationId="{A2003994-C81E-4C25-998E-98DC7263BF93}"/>
          </ac:spMkLst>
        </pc:spChg>
        <pc:spChg chg="add mod or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45" creationId="{1DF02490-0FC2-4578-8A21-63ECE624BA62}"/>
          </ac:spMkLst>
        </pc:spChg>
        <pc:spChg chg="add del mod">
          <ac:chgData name="Craig Brinkerhoff" userId="4ca67c74-3213-4250-9c32-077ebf257a4d" providerId="ADAL" clId="{88BD76D7-F885-4460-A7C5-49F0EB38694C}" dt="2021-09-10T16:49:09.754" v="679" actId="478"/>
          <ac:spMkLst>
            <pc:docMk/>
            <pc:sldMk cId="2783147980" sldId="267"/>
            <ac:spMk id="146" creationId="{6EF34DC7-C0E3-4BDB-AD0B-B74E1147CB4A}"/>
          </ac:spMkLst>
        </pc:spChg>
        <pc:spChg chg="add mod ord">
          <ac:chgData name="Craig Brinkerhoff" userId="4ca67c74-3213-4250-9c32-077ebf257a4d" providerId="ADAL" clId="{88BD76D7-F885-4460-A7C5-49F0EB38694C}" dt="2021-09-10T16:50:00.691" v="685" actId="1076"/>
          <ac:spMkLst>
            <pc:docMk/>
            <pc:sldMk cId="2783147980" sldId="267"/>
            <ac:spMk id="147" creationId="{DA58C699-47C3-480E-9EE3-46669D6DBF3E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60" creationId="{96DE6908-0E6C-4A94-B88E-8A00337FA60C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61" creationId="{AD9C2769-C0CB-46ED-87BF-C5CB5658D7B3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67" creationId="{6E0654C1-1858-430A-8453-4F24532FDA7C}"/>
          </ac:spMkLst>
        </pc:spChg>
        <pc:spChg chg="add mod">
          <ac:chgData name="Craig Brinkerhoff" userId="4ca67c74-3213-4250-9c32-077ebf257a4d" providerId="ADAL" clId="{88BD76D7-F885-4460-A7C5-49F0EB38694C}" dt="2021-09-10T16:58:22.554" v="765" actId="1076"/>
          <ac:spMkLst>
            <pc:docMk/>
            <pc:sldMk cId="2783147980" sldId="267"/>
            <ac:spMk id="172" creationId="{E3337E59-9ABB-4873-A721-E1C11F0677BD}"/>
          </ac:spMkLst>
        </pc:spChg>
        <pc:spChg chg="add mod">
          <ac:chgData name="Craig Brinkerhoff" userId="4ca67c74-3213-4250-9c32-077ebf257a4d" providerId="ADAL" clId="{88BD76D7-F885-4460-A7C5-49F0EB38694C}" dt="2021-09-10T17:01:38.465" v="802" actId="14100"/>
          <ac:spMkLst>
            <pc:docMk/>
            <pc:sldMk cId="2783147980" sldId="267"/>
            <ac:spMk id="180" creationId="{86908028-5DC9-473F-8748-6FC770B4D3BF}"/>
          </ac:spMkLst>
        </pc:spChg>
        <pc:spChg chg="add mod">
          <ac:chgData name="Craig Brinkerhoff" userId="4ca67c74-3213-4250-9c32-077ebf257a4d" providerId="ADAL" clId="{88BD76D7-F885-4460-A7C5-49F0EB38694C}" dt="2021-09-10T17:01:43.236" v="803" actId="1076"/>
          <ac:spMkLst>
            <pc:docMk/>
            <pc:sldMk cId="2783147980" sldId="267"/>
            <ac:spMk id="182" creationId="{2FC61F30-D78D-4343-8876-CB040AEB779B}"/>
          </ac:spMkLst>
        </pc:spChg>
        <pc:spChg chg="add mod ord">
          <ac:chgData name="Craig Brinkerhoff" userId="4ca67c74-3213-4250-9c32-077ebf257a4d" providerId="ADAL" clId="{88BD76D7-F885-4460-A7C5-49F0EB38694C}" dt="2021-09-10T17:01:29.183" v="801" actId="207"/>
          <ac:spMkLst>
            <pc:docMk/>
            <pc:sldMk cId="2783147980" sldId="267"/>
            <ac:spMk id="185" creationId="{8DD92C36-57A8-4883-A758-93707AB60537}"/>
          </ac:spMkLst>
        </pc:sp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5" creationId="{027AB4B1-E686-49F8-A26C-207FBF5680D5}"/>
          </ac:cxnSpMkLst>
        </pc:cxnChg>
        <pc:cxnChg chg="add del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11" creationId="{069EA353-72B9-45B0-BB4C-CEE09E03217A}"/>
          </ac:cxnSpMkLst>
        </pc:cxnChg>
        <pc:cxnChg chg="add del mod">
          <ac:chgData name="Craig Brinkerhoff" userId="4ca67c74-3213-4250-9c32-077ebf257a4d" providerId="ADAL" clId="{88BD76D7-F885-4460-A7C5-49F0EB38694C}" dt="2021-09-10T16:20:27.686" v="307" actId="478"/>
          <ac:cxnSpMkLst>
            <pc:docMk/>
            <pc:sldMk cId="2783147980" sldId="267"/>
            <ac:cxnSpMk id="20" creationId="{40D01469-51E2-4E81-A40E-BE33FA190DFA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22" creationId="{74BEB8B3-B15E-43EC-A7D0-26163A0A8341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25" creationId="{0D591040-CBEA-4293-8F66-94A68D1788C4}"/>
          </ac:cxnSpMkLst>
        </pc:cxnChg>
        <pc:cxnChg chg="add del">
          <ac:chgData name="Craig Brinkerhoff" userId="4ca67c74-3213-4250-9c32-077ebf257a4d" providerId="ADAL" clId="{88BD76D7-F885-4460-A7C5-49F0EB38694C}" dt="2021-09-10T16:09:55.853" v="185" actId="11529"/>
          <ac:cxnSpMkLst>
            <pc:docMk/>
            <pc:sldMk cId="2783147980" sldId="267"/>
            <ac:cxnSpMk id="29" creationId="{CDB0D8C8-A47A-4BA9-AE87-F68D13C5C1BC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36" creationId="{A2FA4D48-7FAF-40EA-8BBE-C52BBA0514E5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38" creationId="{DC1937BC-0BCA-4455-A2A0-EAB8C95083AF}"/>
          </ac:cxnSpMkLst>
        </pc:cxnChg>
        <pc:cxnChg chg="add del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40" creationId="{590B9AC5-3A39-4A89-8F76-2C4B080CFB43}"/>
          </ac:cxnSpMkLst>
        </pc:cxnChg>
        <pc:cxnChg chg="add del mod">
          <ac:chgData name="Craig Brinkerhoff" userId="4ca67c74-3213-4250-9c32-077ebf257a4d" providerId="ADAL" clId="{88BD76D7-F885-4460-A7C5-49F0EB38694C}" dt="2021-09-10T16:20:26.626" v="306" actId="478"/>
          <ac:cxnSpMkLst>
            <pc:docMk/>
            <pc:sldMk cId="2783147980" sldId="267"/>
            <ac:cxnSpMk id="59" creationId="{7F73356B-F2C9-4C2B-83AD-A3E560F4DBA3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77" creationId="{739D69F8-A96A-4ED4-80A8-A5B4DF73EDE4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78" creationId="{EF107DE9-EF66-4E68-AC62-44B1D3D104DD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80" creationId="{48EECE0B-0FE7-403B-A9B7-48B6CE2B2E70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82" creationId="{6E4EBD94-244A-4534-9ABC-E318D5612CDB}"/>
          </ac:cxnSpMkLst>
        </pc:cxnChg>
        <pc:cxnChg chg="add del mod">
          <ac:chgData name="Craig Brinkerhoff" userId="4ca67c74-3213-4250-9c32-077ebf257a4d" providerId="ADAL" clId="{88BD76D7-F885-4460-A7C5-49F0EB38694C}" dt="2021-09-10T16:25:29.259" v="363"/>
          <ac:cxnSpMkLst>
            <pc:docMk/>
            <pc:sldMk cId="2783147980" sldId="267"/>
            <ac:cxnSpMk id="84" creationId="{A3A7A69E-0EA9-45A5-A2EC-069ADDAC770A}"/>
          </ac:cxnSpMkLst>
        </pc:cxnChg>
        <pc:cxnChg chg="add del mod">
          <ac:chgData name="Craig Brinkerhoff" userId="4ca67c74-3213-4250-9c32-077ebf257a4d" providerId="ADAL" clId="{88BD76D7-F885-4460-A7C5-49F0EB38694C}" dt="2021-09-10T16:56:02.020" v="733" actId="478"/>
          <ac:cxnSpMkLst>
            <pc:docMk/>
            <pc:sldMk cId="2783147980" sldId="267"/>
            <ac:cxnSpMk id="85" creationId="{82CC7208-A58A-4BE9-BB13-A79AA0AA0301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87" creationId="{D2A0113B-0A97-4F0B-ACA7-474F2C56B748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88" creationId="{6DD88DCF-74E2-43DF-A424-22EADB1FAB29}"/>
          </ac:cxnSpMkLst>
        </pc:cxnChg>
        <pc:cxnChg chg="add del mod">
          <ac:chgData name="Craig Brinkerhoff" userId="4ca67c74-3213-4250-9c32-077ebf257a4d" providerId="ADAL" clId="{88BD76D7-F885-4460-A7C5-49F0EB38694C}" dt="2021-09-10T16:55:26.991" v="724" actId="478"/>
          <ac:cxnSpMkLst>
            <pc:docMk/>
            <pc:sldMk cId="2783147980" sldId="267"/>
            <ac:cxnSpMk id="90" creationId="{5E296335-2B7A-4100-9965-81CDD5E31D83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92" creationId="{86EB8504-EA52-464A-8E47-EC7F1CA5E1B4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94" creationId="{5F181127-A1EF-4B66-8776-B104254821D9}"/>
          </ac:cxnSpMkLst>
        </pc:cxnChg>
        <pc:cxnChg chg="add del mod">
          <ac:chgData name="Craig Brinkerhoff" userId="4ca67c74-3213-4250-9c32-077ebf257a4d" providerId="ADAL" clId="{88BD76D7-F885-4460-A7C5-49F0EB38694C}" dt="2021-09-10T16:55:21.713" v="723" actId="478"/>
          <ac:cxnSpMkLst>
            <pc:docMk/>
            <pc:sldMk cId="2783147980" sldId="267"/>
            <ac:cxnSpMk id="96" creationId="{571A9DA9-3BB1-4984-9025-FE396441651A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100" creationId="{64337B26-D84F-4C14-86A9-4229EFA19DA5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109" creationId="{6DE42016-AB76-49DE-B1CF-14BA00ACA88B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111" creationId="{13256012-B955-49F6-BF3C-8DA506404AA3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114" creationId="{18A511F7-61DA-4853-92DF-1EC9625CEA4F}"/>
          </ac:cxnSpMkLst>
        </pc:cxnChg>
        <pc:cxnChg chg="add mod">
          <ac:chgData name="Craig Brinkerhoff" userId="4ca67c74-3213-4250-9c32-077ebf257a4d" providerId="ADAL" clId="{88BD76D7-F885-4460-A7C5-49F0EB38694C}" dt="2021-09-10T17:01:43.236" v="803" actId="1076"/>
          <ac:cxnSpMkLst>
            <pc:docMk/>
            <pc:sldMk cId="2783147980" sldId="267"/>
            <ac:cxnSpMk id="116" creationId="{8261C166-ED7D-479C-A370-5F400EFC7B6F}"/>
          </ac:cxnSpMkLst>
        </pc:cxnChg>
        <pc:cxnChg chg="add mod">
          <ac:chgData name="Craig Brinkerhoff" userId="4ca67c74-3213-4250-9c32-077ebf257a4d" providerId="ADAL" clId="{88BD76D7-F885-4460-A7C5-49F0EB38694C}" dt="2021-09-10T17:02:32.628" v="806" actId="14100"/>
          <ac:cxnSpMkLst>
            <pc:docMk/>
            <pc:sldMk cId="2783147980" sldId="267"/>
            <ac:cxnSpMk id="149" creationId="{1E6087D7-558A-4490-905D-A0596CB1957F}"/>
          </ac:cxnSpMkLst>
        </pc:cxnChg>
        <pc:cxnChg chg="add del mod">
          <ac:chgData name="Craig Brinkerhoff" userId="4ca67c74-3213-4250-9c32-077ebf257a4d" providerId="ADAL" clId="{88BD76D7-F885-4460-A7C5-49F0EB38694C}" dt="2021-09-10T16:51:54.692" v="708" actId="478"/>
          <ac:cxnSpMkLst>
            <pc:docMk/>
            <pc:sldMk cId="2783147980" sldId="267"/>
            <ac:cxnSpMk id="150" creationId="{31D29C95-66AD-4212-AF28-C5B7319C8B18}"/>
          </ac:cxnSpMkLst>
        </pc:cxnChg>
        <pc:cxnChg chg="add mod">
          <ac:chgData name="Craig Brinkerhoff" userId="4ca67c74-3213-4250-9c32-077ebf257a4d" providerId="ADAL" clId="{88BD76D7-F885-4460-A7C5-49F0EB38694C}" dt="2021-09-10T17:01:38.465" v="802" actId="14100"/>
          <ac:cxnSpMkLst>
            <pc:docMk/>
            <pc:sldMk cId="2783147980" sldId="267"/>
            <ac:cxnSpMk id="156" creationId="{8A481A49-9611-4697-9651-02666260A58C}"/>
          </ac:cxnSpMkLst>
        </pc:cxnChg>
        <pc:cxnChg chg="add mod">
          <ac:chgData name="Craig Brinkerhoff" userId="4ca67c74-3213-4250-9c32-077ebf257a4d" providerId="ADAL" clId="{88BD76D7-F885-4460-A7C5-49F0EB38694C}" dt="2021-09-10T16:58:22.554" v="765" actId="1076"/>
          <ac:cxnSpMkLst>
            <pc:docMk/>
            <pc:sldMk cId="2783147980" sldId="267"/>
            <ac:cxnSpMk id="168" creationId="{59325C68-BBD6-4B15-9123-8E375C4E6DCC}"/>
          </ac:cxnSpMkLst>
        </pc:cxnChg>
        <pc:cxnChg chg="add mod">
          <ac:chgData name="Craig Brinkerhoff" userId="4ca67c74-3213-4250-9c32-077ebf257a4d" providerId="ADAL" clId="{88BD76D7-F885-4460-A7C5-49F0EB38694C}" dt="2021-09-10T17:02:54.661" v="810" actId="14100"/>
          <ac:cxnSpMkLst>
            <pc:docMk/>
            <pc:sldMk cId="2783147980" sldId="267"/>
            <ac:cxnSpMk id="190" creationId="{52D8227C-7D18-4AA1-99F6-0EBED43A53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B4B6-D9B4-467F-B747-34860875B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92BC3-AE9A-49E3-8672-409375A2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7B5C6-7207-4BEA-B5DD-386CF3C6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AA22-9AAE-478E-B3CD-758EDF36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92B87-331D-40B8-9E6F-8FDD49B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C23C-9935-4352-B4C3-151CD40C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6291-7E0B-4BBF-AA90-8F6651E72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18A4-D51D-4260-9C33-A3F578CA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BF4E-358C-458F-B2C9-BF996D27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C386-C87B-4769-B40B-3AC5D0A3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32C0F-3463-4BFF-8CAC-41F18D8ED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3A06E-A4BD-448B-9D1F-C54662B22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B26E-DCD2-479E-9123-D7472B98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1372-05CB-43A9-ADD2-71998D46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E1C6-F69E-48D8-9346-7E352E97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3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0CB8-070C-4E63-952B-1ACB85ED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DB2BA-D910-4333-A343-1F389EB4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DFB07-1493-41FD-AF15-DD5D68FE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D5CA1-3546-474C-B6B3-EC410B71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51B8-CEF3-4F37-88F4-0D6A0061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1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F171-93F6-4BA5-9DF2-4350BE7F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7AFE2-5FEE-403A-B505-75D9AE59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7B6C-7C15-4459-A2DF-2C57D920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5C22-8DCC-4024-B3E8-6B001D66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60A4-8296-4D69-9497-D93C7547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8EF4-3E7A-4515-87EF-F1F44853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33E3-6387-4AA9-BAE4-3B0DA06EC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9BF5-5AF3-42C3-9EAA-CC26C59F8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F56B3-3129-45ED-B3F1-435C505F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8924-7973-49B8-AA0E-D82575EC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4462F-2DC9-477F-9DED-DDB55CAF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4D2E-6183-4999-9C94-294AB959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C8892-F7A3-49FC-8E6F-9BFC9AC9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CDAE2-8339-498A-985C-7292A5D6C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9672-DEA5-4CAA-8742-A56543261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7A9E4-AA74-44D4-A708-E42B37AF5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C7460-98DC-4B79-B191-B8B9656A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F3328-6927-4984-ABE3-39B058F6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70E97-E3B5-44F9-AE98-1A8947A8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8B75-A2F4-4702-8A9F-0F57DDE2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83329-78F4-4EB6-B7D2-82E69914A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AB255-9135-4550-98E4-FCDA29DA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A56B3-712A-4EAA-80B2-773EC4FF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28706-47B5-427E-AF3F-CFDA14645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6F385-C3AF-4EDC-86ED-021C2612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0EC6-94DD-4B39-BDBA-06BC4E8D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6062-1495-46FA-AD6A-47535FFE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1C08-1335-4455-8965-29919E2A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1E01-86C6-425E-8CBC-B14543B41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F6FE0-89CC-4221-8C01-2FC13C58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5FCB1-8428-46CA-872E-F158E7C9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99C9-226F-429B-8F41-D171152D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E28E-3688-43EA-A800-E5026A4D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223A5-A9B4-4238-9D07-D1E9CA04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D309C-37B1-416B-8C90-E02C299D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670A0-8518-47A2-9E44-BE637977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5A852-189B-4D52-BA5D-459FDFFD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FF270-6CC6-4BB7-B5D4-D07CA78B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6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0C834-0C61-4442-BFF8-2E92BCAC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189BE-D1D5-40C7-A2EE-34C28BC7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59EBB-CF05-4F4A-B898-5429AC37F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EC7D-FCD7-4573-BCEF-540C1CE960B6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AC9D-2603-4CF3-88E4-1AFC25C04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9754-EBAF-496E-8734-77BD8F9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FE395-9E4F-47BC-9063-EB795C05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412D8D-81E6-407F-A708-0C2931C458B8}"/>
              </a:ext>
            </a:extLst>
          </p:cNvPr>
          <p:cNvSpPr/>
          <p:nvPr/>
        </p:nvSpPr>
        <p:spPr>
          <a:xfrm>
            <a:off x="3230880" y="1508760"/>
            <a:ext cx="5753100" cy="4130040"/>
          </a:xfrm>
          <a:custGeom>
            <a:avLst/>
            <a:gdLst>
              <a:gd name="connsiteX0" fmla="*/ 60960 w 5753100"/>
              <a:gd name="connsiteY0" fmla="*/ 144780 h 4130040"/>
              <a:gd name="connsiteX1" fmla="*/ 38100 w 5753100"/>
              <a:gd name="connsiteY1" fmla="*/ 289560 h 4130040"/>
              <a:gd name="connsiteX2" fmla="*/ 15240 w 5753100"/>
              <a:gd name="connsiteY2" fmla="*/ 449580 h 4130040"/>
              <a:gd name="connsiteX3" fmla="*/ 0 w 5753100"/>
              <a:gd name="connsiteY3" fmla="*/ 716280 h 4130040"/>
              <a:gd name="connsiteX4" fmla="*/ 7620 w 5753100"/>
              <a:gd name="connsiteY4" fmla="*/ 967740 h 4130040"/>
              <a:gd name="connsiteX5" fmla="*/ 22860 w 5753100"/>
              <a:gd name="connsiteY5" fmla="*/ 1066800 h 4130040"/>
              <a:gd name="connsiteX6" fmla="*/ 30480 w 5753100"/>
              <a:gd name="connsiteY6" fmla="*/ 1455420 h 4130040"/>
              <a:gd name="connsiteX7" fmla="*/ 0 w 5753100"/>
              <a:gd name="connsiteY7" fmla="*/ 1661160 h 4130040"/>
              <a:gd name="connsiteX8" fmla="*/ 0 w 5753100"/>
              <a:gd name="connsiteY8" fmla="*/ 1897380 h 4130040"/>
              <a:gd name="connsiteX9" fmla="*/ 0 w 5753100"/>
              <a:gd name="connsiteY9" fmla="*/ 1988820 h 4130040"/>
              <a:gd name="connsiteX10" fmla="*/ 45720 w 5753100"/>
              <a:gd name="connsiteY10" fmla="*/ 2286000 h 4130040"/>
              <a:gd name="connsiteX11" fmla="*/ 76200 w 5753100"/>
              <a:gd name="connsiteY11" fmla="*/ 2377440 h 4130040"/>
              <a:gd name="connsiteX12" fmla="*/ 114300 w 5753100"/>
              <a:gd name="connsiteY12" fmla="*/ 2758440 h 4130040"/>
              <a:gd name="connsiteX13" fmla="*/ 121920 w 5753100"/>
              <a:gd name="connsiteY13" fmla="*/ 2834640 h 4130040"/>
              <a:gd name="connsiteX14" fmla="*/ 91440 w 5753100"/>
              <a:gd name="connsiteY14" fmla="*/ 2994660 h 4130040"/>
              <a:gd name="connsiteX15" fmla="*/ 83820 w 5753100"/>
              <a:gd name="connsiteY15" fmla="*/ 3093720 h 4130040"/>
              <a:gd name="connsiteX16" fmla="*/ 68580 w 5753100"/>
              <a:gd name="connsiteY16" fmla="*/ 3299460 h 4130040"/>
              <a:gd name="connsiteX17" fmla="*/ 38100 w 5753100"/>
              <a:gd name="connsiteY17" fmla="*/ 3497580 h 4130040"/>
              <a:gd name="connsiteX18" fmla="*/ 60960 w 5753100"/>
              <a:gd name="connsiteY18" fmla="*/ 3764280 h 4130040"/>
              <a:gd name="connsiteX19" fmla="*/ 320040 w 5753100"/>
              <a:gd name="connsiteY19" fmla="*/ 3832860 h 4130040"/>
              <a:gd name="connsiteX20" fmla="*/ 769620 w 5753100"/>
              <a:gd name="connsiteY20" fmla="*/ 4076700 h 4130040"/>
              <a:gd name="connsiteX21" fmla="*/ 1021080 w 5753100"/>
              <a:gd name="connsiteY21" fmla="*/ 4091940 h 4130040"/>
              <a:gd name="connsiteX22" fmla="*/ 1264920 w 5753100"/>
              <a:gd name="connsiteY22" fmla="*/ 4091940 h 4130040"/>
              <a:gd name="connsiteX23" fmla="*/ 1371600 w 5753100"/>
              <a:gd name="connsiteY23" fmla="*/ 4091940 h 4130040"/>
              <a:gd name="connsiteX24" fmla="*/ 1577340 w 5753100"/>
              <a:gd name="connsiteY24" fmla="*/ 4091940 h 4130040"/>
              <a:gd name="connsiteX25" fmla="*/ 1950720 w 5753100"/>
              <a:gd name="connsiteY25" fmla="*/ 4046220 h 4130040"/>
              <a:gd name="connsiteX26" fmla="*/ 2034540 w 5753100"/>
              <a:gd name="connsiteY26" fmla="*/ 4015740 h 4130040"/>
              <a:gd name="connsiteX27" fmla="*/ 2225040 w 5753100"/>
              <a:gd name="connsiteY27" fmla="*/ 3970020 h 4130040"/>
              <a:gd name="connsiteX28" fmla="*/ 2293620 w 5753100"/>
              <a:gd name="connsiteY28" fmla="*/ 3962400 h 4130040"/>
              <a:gd name="connsiteX29" fmla="*/ 2537460 w 5753100"/>
              <a:gd name="connsiteY29" fmla="*/ 3992880 h 4130040"/>
              <a:gd name="connsiteX30" fmla="*/ 2628900 w 5753100"/>
              <a:gd name="connsiteY30" fmla="*/ 4008120 h 4130040"/>
              <a:gd name="connsiteX31" fmla="*/ 2766060 w 5753100"/>
              <a:gd name="connsiteY31" fmla="*/ 4046220 h 4130040"/>
              <a:gd name="connsiteX32" fmla="*/ 2941320 w 5753100"/>
              <a:gd name="connsiteY32" fmla="*/ 4091940 h 4130040"/>
              <a:gd name="connsiteX33" fmla="*/ 3078480 w 5753100"/>
              <a:gd name="connsiteY33" fmla="*/ 4122420 h 4130040"/>
              <a:gd name="connsiteX34" fmla="*/ 3246120 w 5753100"/>
              <a:gd name="connsiteY34" fmla="*/ 4130040 h 4130040"/>
              <a:gd name="connsiteX35" fmla="*/ 3360420 w 5753100"/>
              <a:gd name="connsiteY35" fmla="*/ 4130040 h 4130040"/>
              <a:gd name="connsiteX36" fmla="*/ 3596640 w 5753100"/>
              <a:gd name="connsiteY36" fmla="*/ 4122420 h 4130040"/>
              <a:gd name="connsiteX37" fmla="*/ 3733800 w 5753100"/>
              <a:gd name="connsiteY37" fmla="*/ 4122420 h 4130040"/>
              <a:gd name="connsiteX38" fmla="*/ 3870960 w 5753100"/>
              <a:gd name="connsiteY38" fmla="*/ 4099560 h 4130040"/>
              <a:gd name="connsiteX39" fmla="*/ 4000500 w 5753100"/>
              <a:gd name="connsiteY39" fmla="*/ 4076700 h 4130040"/>
              <a:gd name="connsiteX40" fmla="*/ 4145280 w 5753100"/>
              <a:gd name="connsiteY40" fmla="*/ 4038600 h 4130040"/>
              <a:gd name="connsiteX41" fmla="*/ 4335780 w 5753100"/>
              <a:gd name="connsiteY41" fmla="*/ 3985260 h 4130040"/>
              <a:gd name="connsiteX42" fmla="*/ 4434840 w 5753100"/>
              <a:gd name="connsiteY42" fmla="*/ 3992880 h 4130040"/>
              <a:gd name="connsiteX43" fmla="*/ 4587240 w 5753100"/>
              <a:gd name="connsiteY43" fmla="*/ 4008120 h 4130040"/>
              <a:gd name="connsiteX44" fmla="*/ 4785360 w 5753100"/>
              <a:gd name="connsiteY44" fmla="*/ 4015740 h 4130040"/>
              <a:gd name="connsiteX45" fmla="*/ 4922520 w 5753100"/>
              <a:gd name="connsiteY45" fmla="*/ 4000500 h 4130040"/>
              <a:gd name="connsiteX46" fmla="*/ 5082540 w 5753100"/>
              <a:gd name="connsiteY46" fmla="*/ 3992880 h 4130040"/>
              <a:gd name="connsiteX47" fmla="*/ 5257800 w 5753100"/>
              <a:gd name="connsiteY47" fmla="*/ 3962400 h 4130040"/>
              <a:gd name="connsiteX48" fmla="*/ 5547360 w 5753100"/>
              <a:gd name="connsiteY48" fmla="*/ 3832860 h 4130040"/>
              <a:gd name="connsiteX49" fmla="*/ 5699760 w 5753100"/>
              <a:gd name="connsiteY49" fmla="*/ 3680460 h 4130040"/>
              <a:gd name="connsiteX50" fmla="*/ 5730240 w 5753100"/>
              <a:gd name="connsiteY50" fmla="*/ 3619500 h 4130040"/>
              <a:gd name="connsiteX51" fmla="*/ 5737860 w 5753100"/>
              <a:gd name="connsiteY51" fmla="*/ 3543300 h 4130040"/>
              <a:gd name="connsiteX52" fmla="*/ 5745480 w 5753100"/>
              <a:gd name="connsiteY52" fmla="*/ 3474720 h 4130040"/>
              <a:gd name="connsiteX53" fmla="*/ 5753100 w 5753100"/>
              <a:gd name="connsiteY53" fmla="*/ 3284220 h 4130040"/>
              <a:gd name="connsiteX54" fmla="*/ 5745480 w 5753100"/>
              <a:gd name="connsiteY54" fmla="*/ 3116580 h 4130040"/>
              <a:gd name="connsiteX55" fmla="*/ 5722620 w 5753100"/>
              <a:gd name="connsiteY55" fmla="*/ 3002280 h 4130040"/>
              <a:gd name="connsiteX56" fmla="*/ 5669280 w 5753100"/>
              <a:gd name="connsiteY56" fmla="*/ 2796540 h 4130040"/>
              <a:gd name="connsiteX57" fmla="*/ 5631180 w 5753100"/>
              <a:gd name="connsiteY57" fmla="*/ 2354580 h 4130040"/>
              <a:gd name="connsiteX58" fmla="*/ 5631180 w 5753100"/>
              <a:gd name="connsiteY58" fmla="*/ 2202180 h 4130040"/>
              <a:gd name="connsiteX59" fmla="*/ 5646420 w 5753100"/>
              <a:gd name="connsiteY59" fmla="*/ 2118360 h 4130040"/>
              <a:gd name="connsiteX60" fmla="*/ 5676900 w 5753100"/>
              <a:gd name="connsiteY60" fmla="*/ 1996440 h 4130040"/>
              <a:gd name="connsiteX61" fmla="*/ 5692140 w 5753100"/>
              <a:gd name="connsiteY61" fmla="*/ 1905000 h 4130040"/>
              <a:gd name="connsiteX62" fmla="*/ 5715000 w 5753100"/>
              <a:gd name="connsiteY62" fmla="*/ 1783080 h 4130040"/>
              <a:gd name="connsiteX63" fmla="*/ 5715000 w 5753100"/>
              <a:gd name="connsiteY63" fmla="*/ 1348740 h 4130040"/>
              <a:gd name="connsiteX64" fmla="*/ 5676900 w 5753100"/>
              <a:gd name="connsiteY64" fmla="*/ 1272540 h 4130040"/>
              <a:gd name="connsiteX65" fmla="*/ 5646420 w 5753100"/>
              <a:gd name="connsiteY65" fmla="*/ 1242060 h 4130040"/>
              <a:gd name="connsiteX66" fmla="*/ 5615940 w 5753100"/>
              <a:gd name="connsiteY66" fmla="*/ 990600 h 4130040"/>
              <a:gd name="connsiteX67" fmla="*/ 5615940 w 5753100"/>
              <a:gd name="connsiteY67" fmla="*/ 693420 h 4130040"/>
              <a:gd name="connsiteX68" fmla="*/ 5608320 w 5753100"/>
              <a:gd name="connsiteY68" fmla="*/ 518160 h 4130040"/>
              <a:gd name="connsiteX69" fmla="*/ 5684520 w 5753100"/>
              <a:gd name="connsiteY69" fmla="*/ 0 h 4130040"/>
              <a:gd name="connsiteX70" fmla="*/ 5090160 w 5753100"/>
              <a:gd name="connsiteY70" fmla="*/ 464820 h 4130040"/>
              <a:gd name="connsiteX71" fmla="*/ 5097780 w 5753100"/>
              <a:gd name="connsiteY71" fmla="*/ 3368040 h 4130040"/>
              <a:gd name="connsiteX72" fmla="*/ 632460 w 5753100"/>
              <a:gd name="connsiteY72" fmla="*/ 3368040 h 4130040"/>
              <a:gd name="connsiteX73" fmla="*/ 632460 w 5753100"/>
              <a:gd name="connsiteY73" fmla="*/ 472440 h 4130040"/>
              <a:gd name="connsiteX74" fmla="*/ 60960 w 5753100"/>
              <a:gd name="connsiteY74" fmla="*/ 14478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53100" h="4130040">
                <a:moveTo>
                  <a:pt x="60960" y="144780"/>
                </a:moveTo>
                <a:lnTo>
                  <a:pt x="38100" y="289560"/>
                </a:lnTo>
                <a:lnTo>
                  <a:pt x="15240" y="449580"/>
                </a:lnTo>
                <a:lnTo>
                  <a:pt x="0" y="716280"/>
                </a:lnTo>
                <a:lnTo>
                  <a:pt x="7620" y="967740"/>
                </a:lnTo>
                <a:lnTo>
                  <a:pt x="22860" y="1066800"/>
                </a:lnTo>
                <a:lnTo>
                  <a:pt x="30480" y="1455420"/>
                </a:lnTo>
                <a:lnTo>
                  <a:pt x="0" y="1661160"/>
                </a:lnTo>
                <a:lnTo>
                  <a:pt x="0" y="1897380"/>
                </a:lnTo>
                <a:lnTo>
                  <a:pt x="0" y="1988820"/>
                </a:lnTo>
                <a:lnTo>
                  <a:pt x="45720" y="2286000"/>
                </a:lnTo>
                <a:cubicBezTo>
                  <a:pt x="78087" y="2366917"/>
                  <a:pt x="76200" y="2334843"/>
                  <a:pt x="76200" y="2377440"/>
                </a:cubicBezTo>
                <a:lnTo>
                  <a:pt x="114300" y="2758440"/>
                </a:lnTo>
                <a:cubicBezTo>
                  <a:pt x="122200" y="2829544"/>
                  <a:pt x="121920" y="2804019"/>
                  <a:pt x="121920" y="2834640"/>
                </a:cubicBezTo>
                <a:lnTo>
                  <a:pt x="91440" y="2994660"/>
                </a:lnTo>
                <a:cubicBezTo>
                  <a:pt x="83062" y="3078442"/>
                  <a:pt x="83820" y="3045333"/>
                  <a:pt x="83820" y="3093720"/>
                </a:cubicBezTo>
                <a:lnTo>
                  <a:pt x="68580" y="3299460"/>
                </a:lnTo>
                <a:lnTo>
                  <a:pt x="38100" y="3497580"/>
                </a:lnTo>
                <a:lnTo>
                  <a:pt x="60960" y="3764280"/>
                </a:lnTo>
                <a:lnTo>
                  <a:pt x="320040" y="3832860"/>
                </a:lnTo>
                <a:lnTo>
                  <a:pt x="769620" y="4076700"/>
                </a:lnTo>
                <a:lnTo>
                  <a:pt x="1021080" y="4091940"/>
                </a:lnTo>
                <a:lnTo>
                  <a:pt x="1264920" y="4091940"/>
                </a:lnTo>
                <a:lnTo>
                  <a:pt x="1371600" y="4091940"/>
                </a:lnTo>
                <a:lnTo>
                  <a:pt x="1577340" y="4091940"/>
                </a:lnTo>
                <a:lnTo>
                  <a:pt x="1950720" y="4046220"/>
                </a:lnTo>
                <a:lnTo>
                  <a:pt x="2034540" y="4015740"/>
                </a:lnTo>
                <a:lnTo>
                  <a:pt x="2225040" y="3970020"/>
                </a:lnTo>
                <a:lnTo>
                  <a:pt x="2293620" y="3962400"/>
                </a:lnTo>
                <a:lnTo>
                  <a:pt x="2537460" y="3992880"/>
                </a:lnTo>
                <a:cubicBezTo>
                  <a:pt x="2567940" y="3997960"/>
                  <a:pt x="2598735" y="4001417"/>
                  <a:pt x="2628900" y="4008120"/>
                </a:cubicBezTo>
                <a:cubicBezTo>
                  <a:pt x="2702137" y="4024395"/>
                  <a:pt x="2715738" y="4029446"/>
                  <a:pt x="2766060" y="4046220"/>
                </a:cubicBezTo>
                <a:lnTo>
                  <a:pt x="2941320" y="4091940"/>
                </a:lnTo>
                <a:lnTo>
                  <a:pt x="3078480" y="4122420"/>
                </a:lnTo>
                <a:lnTo>
                  <a:pt x="3246120" y="4130040"/>
                </a:lnTo>
                <a:lnTo>
                  <a:pt x="3360420" y="4130040"/>
                </a:lnTo>
                <a:lnTo>
                  <a:pt x="3596640" y="4122420"/>
                </a:lnTo>
                <a:lnTo>
                  <a:pt x="3733800" y="4122420"/>
                </a:lnTo>
                <a:lnTo>
                  <a:pt x="3870960" y="4099560"/>
                </a:lnTo>
                <a:cubicBezTo>
                  <a:pt x="3990241" y="4075704"/>
                  <a:pt x="3946405" y="4076700"/>
                  <a:pt x="4000500" y="4076700"/>
                </a:cubicBezTo>
                <a:lnTo>
                  <a:pt x="4145280" y="4038600"/>
                </a:lnTo>
                <a:lnTo>
                  <a:pt x="4335780" y="3985260"/>
                </a:lnTo>
                <a:lnTo>
                  <a:pt x="4434840" y="3992880"/>
                </a:lnTo>
                <a:lnTo>
                  <a:pt x="4587240" y="4008120"/>
                </a:lnTo>
                <a:cubicBezTo>
                  <a:pt x="4749775" y="4016674"/>
                  <a:pt x="4683693" y="4015740"/>
                  <a:pt x="4785360" y="4015740"/>
                </a:cubicBezTo>
                <a:lnTo>
                  <a:pt x="4922520" y="4000500"/>
                </a:lnTo>
                <a:lnTo>
                  <a:pt x="5082540" y="3992880"/>
                </a:lnTo>
                <a:lnTo>
                  <a:pt x="5257800" y="3962400"/>
                </a:lnTo>
                <a:lnTo>
                  <a:pt x="5547360" y="3832860"/>
                </a:lnTo>
                <a:lnTo>
                  <a:pt x="5699760" y="3680460"/>
                </a:lnTo>
                <a:cubicBezTo>
                  <a:pt x="5709920" y="3660140"/>
                  <a:pt x="5724160" y="3641390"/>
                  <a:pt x="5730240" y="3619500"/>
                </a:cubicBezTo>
                <a:cubicBezTo>
                  <a:pt x="5737072" y="3594905"/>
                  <a:pt x="5735188" y="3568686"/>
                  <a:pt x="5737860" y="3543300"/>
                </a:cubicBezTo>
                <a:cubicBezTo>
                  <a:pt x="5740268" y="3520426"/>
                  <a:pt x="5742940" y="3497580"/>
                  <a:pt x="5745480" y="3474720"/>
                </a:cubicBezTo>
                <a:lnTo>
                  <a:pt x="5753100" y="3284220"/>
                </a:lnTo>
                <a:cubicBezTo>
                  <a:pt x="5743727" y="3162367"/>
                  <a:pt x="5745480" y="3218278"/>
                  <a:pt x="5745480" y="3116580"/>
                </a:cubicBezTo>
                <a:lnTo>
                  <a:pt x="5722620" y="3002280"/>
                </a:lnTo>
                <a:lnTo>
                  <a:pt x="5669280" y="2796540"/>
                </a:lnTo>
                <a:lnTo>
                  <a:pt x="5631180" y="2354580"/>
                </a:lnTo>
                <a:lnTo>
                  <a:pt x="5631180" y="2202180"/>
                </a:lnTo>
                <a:lnTo>
                  <a:pt x="5646420" y="2118360"/>
                </a:lnTo>
                <a:lnTo>
                  <a:pt x="5676900" y="1996440"/>
                </a:lnTo>
                <a:cubicBezTo>
                  <a:pt x="5681980" y="1965960"/>
                  <a:pt x="5686305" y="1935344"/>
                  <a:pt x="5692140" y="1905000"/>
                </a:cubicBezTo>
                <a:cubicBezTo>
                  <a:pt x="5716064" y="1780593"/>
                  <a:pt x="5715000" y="1836470"/>
                  <a:pt x="5715000" y="1783080"/>
                </a:cubicBezTo>
                <a:lnTo>
                  <a:pt x="5715000" y="1348740"/>
                </a:lnTo>
                <a:lnTo>
                  <a:pt x="5676900" y="1272540"/>
                </a:lnTo>
                <a:lnTo>
                  <a:pt x="5646420" y="1242060"/>
                </a:lnTo>
                <a:lnTo>
                  <a:pt x="5615940" y="990600"/>
                </a:lnTo>
                <a:lnTo>
                  <a:pt x="5615940" y="693420"/>
                </a:lnTo>
                <a:lnTo>
                  <a:pt x="5608320" y="518160"/>
                </a:lnTo>
                <a:lnTo>
                  <a:pt x="5684520" y="0"/>
                </a:lnTo>
                <a:lnTo>
                  <a:pt x="5090160" y="464820"/>
                </a:lnTo>
                <a:lnTo>
                  <a:pt x="5097780" y="3368040"/>
                </a:lnTo>
                <a:lnTo>
                  <a:pt x="632460" y="3368040"/>
                </a:lnTo>
                <a:lnTo>
                  <a:pt x="632460" y="472440"/>
                </a:lnTo>
                <a:lnTo>
                  <a:pt x="60960" y="144780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AF53-206B-479F-9B33-3DA4D9184C37}"/>
              </a:ext>
            </a:extLst>
          </p:cNvPr>
          <p:cNvSpPr/>
          <p:nvPr/>
        </p:nvSpPr>
        <p:spPr>
          <a:xfrm>
            <a:off x="3860334" y="1981899"/>
            <a:ext cx="4471331" cy="2894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4F4282-63E1-419E-9A4A-86F01842D4E1}"/>
              </a:ext>
            </a:extLst>
          </p:cNvPr>
          <p:cNvSpPr/>
          <p:nvPr/>
        </p:nvSpPr>
        <p:spPr>
          <a:xfrm rot="10800000">
            <a:off x="5996939" y="1738059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6C5B72-21B9-4E38-A9AA-6501DCF56154}"/>
              </a:ext>
            </a:extLst>
          </p:cNvPr>
          <p:cNvCxnSpPr>
            <a:cxnSpLocks/>
          </p:cNvCxnSpPr>
          <p:nvPr/>
        </p:nvCxnSpPr>
        <p:spPr>
          <a:xfrm>
            <a:off x="5964555" y="2072640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5A34AF-C803-4ECF-9454-7FAE8F706856}"/>
              </a:ext>
            </a:extLst>
          </p:cNvPr>
          <p:cNvSpPr txBox="1"/>
          <p:nvPr/>
        </p:nvSpPr>
        <p:spPr>
          <a:xfrm>
            <a:off x="4523244" y="2844224"/>
            <a:ext cx="314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Efficient Channel</a:t>
            </a:r>
          </a:p>
        </p:txBody>
      </p:sp>
    </p:spTree>
    <p:extLst>
      <p:ext uri="{BB962C8B-B14F-4D97-AF65-F5344CB8AC3E}">
        <p14:creationId xmlns:p14="http://schemas.microsoft.com/office/powerpoint/2010/main" val="39261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C412D8D-81E6-407F-A708-0C2931C458B8}"/>
              </a:ext>
            </a:extLst>
          </p:cNvPr>
          <p:cNvSpPr/>
          <p:nvPr/>
        </p:nvSpPr>
        <p:spPr>
          <a:xfrm>
            <a:off x="1217801" y="1738058"/>
            <a:ext cx="9756395" cy="2035782"/>
          </a:xfrm>
          <a:custGeom>
            <a:avLst/>
            <a:gdLst>
              <a:gd name="connsiteX0" fmla="*/ 60960 w 5753100"/>
              <a:gd name="connsiteY0" fmla="*/ 144780 h 4130040"/>
              <a:gd name="connsiteX1" fmla="*/ 38100 w 5753100"/>
              <a:gd name="connsiteY1" fmla="*/ 289560 h 4130040"/>
              <a:gd name="connsiteX2" fmla="*/ 15240 w 5753100"/>
              <a:gd name="connsiteY2" fmla="*/ 449580 h 4130040"/>
              <a:gd name="connsiteX3" fmla="*/ 0 w 5753100"/>
              <a:gd name="connsiteY3" fmla="*/ 716280 h 4130040"/>
              <a:gd name="connsiteX4" fmla="*/ 7620 w 5753100"/>
              <a:gd name="connsiteY4" fmla="*/ 967740 h 4130040"/>
              <a:gd name="connsiteX5" fmla="*/ 22860 w 5753100"/>
              <a:gd name="connsiteY5" fmla="*/ 1066800 h 4130040"/>
              <a:gd name="connsiteX6" fmla="*/ 30480 w 5753100"/>
              <a:gd name="connsiteY6" fmla="*/ 1455420 h 4130040"/>
              <a:gd name="connsiteX7" fmla="*/ 0 w 5753100"/>
              <a:gd name="connsiteY7" fmla="*/ 1661160 h 4130040"/>
              <a:gd name="connsiteX8" fmla="*/ 0 w 5753100"/>
              <a:gd name="connsiteY8" fmla="*/ 1897380 h 4130040"/>
              <a:gd name="connsiteX9" fmla="*/ 0 w 5753100"/>
              <a:gd name="connsiteY9" fmla="*/ 1988820 h 4130040"/>
              <a:gd name="connsiteX10" fmla="*/ 45720 w 5753100"/>
              <a:gd name="connsiteY10" fmla="*/ 2286000 h 4130040"/>
              <a:gd name="connsiteX11" fmla="*/ 76200 w 5753100"/>
              <a:gd name="connsiteY11" fmla="*/ 2377440 h 4130040"/>
              <a:gd name="connsiteX12" fmla="*/ 114300 w 5753100"/>
              <a:gd name="connsiteY12" fmla="*/ 2758440 h 4130040"/>
              <a:gd name="connsiteX13" fmla="*/ 121920 w 5753100"/>
              <a:gd name="connsiteY13" fmla="*/ 2834640 h 4130040"/>
              <a:gd name="connsiteX14" fmla="*/ 91440 w 5753100"/>
              <a:gd name="connsiteY14" fmla="*/ 2994660 h 4130040"/>
              <a:gd name="connsiteX15" fmla="*/ 83820 w 5753100"/>
              <a:gd name="connsiteY15" fmla="*/ 3093720 h 4130040"/>
              <a:gd name="connsiteX16" fmla="*/ 68580 w 5753100"/>
              <a:gd name="connsiteY16" fmla="*/ 3299460 h 4130040"/>
              <a:gd name="connsiteX17" fmla="*/ 38100 w 5753100"/>
              <a:gd name="connsiteY17" fmla="*/ 3497580 h 4130040"/>
              <a:gd name="connsiteX18" fmla="*/ 60960 w 5753100"/>
              <a:gd name="connsiteY18" fmla="*/ 3764280 h 4130040"/>
              <a:gd name="connsiteX19" fmla="*/ 320040 w 5753100"/>
              <a:gd name="connsiteY19" fmla="*/ 3832860 h 4130040"/>
              <a:gd name="connsiteX20" fmla="*/ 769620 w 5753100"/>
              <a:gd name="connsiteY20" fmla="*/ 4076700 h 4130040"/>
              <a:gd name="connsiteX21" fmla="*/ 1021080 w 5753100"/>
              <a:gd name="connsiteY21" fmla="*/ 4091940 h 4130040"/>
              <a:gd name="connsiteX22" fmla="*/ 1264920 w 5753100"/>
              <a:gd name="connsiteY22" fmla="*/ 4091940 h 4130040"/>
              <a:gd name="connsiteX23" fmla="*/ 1371600 w 5753100"/>
              <a:gd name="connsiteY23" fmla="*/ 4091940 h 4130040"/>
              <a:gd name="connsiteX24" fmla="*/ 1577340 w 5753100"/>
              <a:gd name="connsiteY24" fmla="*/ 4091940 h 4130040"/>
              <a:gd name="connsiteX25" fmla="*/ 1950720 w 5753100"/>
              <a:gd name="connsiteY25" fmla="*/ 4046220 h 4130040"/>
              <a:gd name="connsiteX26" fmla="*/ 2034540 w 5753100"/>
              <a:gd name="connsiteY26" fmla="*/ 4015740 h 4130040"/>
              <a:gd name="connsiteX27" fmla="*/ 2225040 w 5753100"/>
              <a:gd name="connsiteY27" fmla="*/ 3970020 h 4130040"/>
              <a:gd name="connsiteX28" fmla="*/ 2293620 w 5753100"/>
              <a:gd name="connsiteY28" fmla="*/ 3962400 h 4130040"/>
              <a:gd name="connsiteX29" fmla="*/ 2537460 w 5753100"/>
              <a:gd name="connsiteY29" fmla="*/ 3992880 h 4130040"/>
              <a:gd name="connsiteX30" fmla="*/ 2628900 w 5753100"/>
              <a:gd name="connsiteY30" fmla="*/ 4008120 h 4130040"/>
              <a:gd name="connsiteX31" fmla="*/ 2766060 w 5753100"/>
              <a:gd name="connsiteY31" fmla="*/ 4046220 h 4130040"/>
              <a:gd name="connsiteX32" fmla="*/ 2941320 w 5753100"/>
              <a:gd name="connsiteY32" fmla="*/ 4091940 h 4130040"/>
              <a:gd name="connsiteX33" fmla="*/ 3078480 w 5753100"/>
              <a:gd name="connsiteY33" fmla="*/ 4122420 h 4130040"/>
              <a:gd name="connsiteX34" fmla="*/ 3246120 w 5753100"/>
              <a:gd name="connsiteY34" fmla="*/ 4130040 h 4130040"/>
              <a:gd name="connsiteX35" fmla="*/ 3360420 w 5753100"/>
              <a:gd name="connsiteY35" fmla="*/ 4130040 h 4130040"/>
              <a:gd name="connsiteX36" fmla="*/ 3596640 w 5753100"/>
              <a:gd name="connsiteY36" fmla="*/ 4122420 h 4130040"/>
              <a:gd name="connsiteX37" fmla="*/ 3733800 w 5753100"/>
              <a:gd name="connsiteY37" fmla="*/ 4122420 h 4130040"/>
              <a:gd name="connsiteX38" fmla="*/ 3870960 w 5753100"/>
              <a:gd name="connsiteY38" fmla="*/ 4099560 h 4130040"/>
              <a:gd name="connsiteX39" fmla="*/ 4000500 w 5753100"/>
              <a:gd name="connsiteY39" fmla="*/ 4076700 h 4130040"/>
              <a:gd name="connsiteX40" fmla="*/ 4145280 w 5753100"/>
              <a:gd name="connsiteY40" fmla="*/ 4038600 h 4130040"/>
              <a:gd name="connsiteX41" fmla="*/ 4335780 w 5753100"/>
              <a:gd name="connsiteY41" fmla="*/ 3985260 h 4130040"/>
              <a:gd name="connsiteX42" fmla="*/ 4434840 w 5753100"/>
              <a:gd name="connsiteY42" fmla="*/ 3992880 h 4130040"/>
              <a:gd name="connsiteX43" fmla="*/ 4587240 w 5753100"/>
              <a:gd name="connsiteY43" fmla="*/ 4008120 h 4130040"/>
              <a:gd name="connsiteX44" fmla="*/ 4785360 w 5753100"/>
              <a:gd name="connsiteY44" fmla="*/ 4015740 h 4130040"/>
              <a:gd name="connsiteX45" fmla="*/ 4922520 w 5753100"/>
              <a:gd name="connsiteY45" fmla="*/ 4000500 h 4130040"/>
              <a:gd name="connsiteX46" fmla="*/ 5082540 w 5753100"/>
              <a:gd name="connsiteY46" fmla="*/ 3992880 h 4130040"/>
              <a:gd name="connsiteX47" fmla="*/ 5257800 w 5753100"/>
              <a:gd name="connsiteY47" fmla="*/ 3962400 h 4130040"/>
              <a:gd name="connsiteX48" fmla="*/ 5547360 w 5753100"/>
              <a:gd name="connsiteY48" fmla="*/ 3832860 h 4130040"/>
              <a:gd name="connsiteX49" fmla="*/ 5699760 w 5753100"/>
              <a:gd name="connsiteY49" fmla="*/ 3680460 h 4130040"/>
              <a:gd name="connsiteX50" fmla="*/ 5730240 w 5753100"/>
              <a:gd name="connsiteY50" fmla="*/ 3619500 h 4130040"/>
              <a:gd name="connsiteX51" fmla="*/ 5737860 w 5753100"/>
              <a:gd name="connsiteY51" fmla="*/ 3543300 h 4130040"/>
              <a:gd name="connsiteX52" fmla="*/ 5745480 w 5753100"/>
              <a:gd name="connsiteY52" fmla="*/ 3474720 h 4130040"/>
              <a:gd name="connsiteX53" fmla="*/ 5753100 w 5753100"/>
              <a:gd name="connsiteY53" fmla="*/ 3284220 h 4130040"/>
              <a:gd name="connsiteX54" fmla="*/ 5745480 w 5753100"/>
              <a:gd name="connsiteY54" fmla="*/ 3116580 h 4130040"/>
              <a:gd name="connsiteX55" fmla="*/ 5722620 w 5753100"/>
              <a:gd name="connsiteY55" fmla="*/ 3002280 h 4130040"/>
              <a:gd name="connsiteX56" fmla="*/ 5669280 w 5753100"/>
              <a:gd name="connsiteY56" fmla="*/ 2796540 h 4130040"/>
              <a:gd name="connsiteX57" fmla="*/ 5631180 w 5753100"/>
              <a:gd name="connsiteY57" fmla="*/ 2354580 h 4130040"/>
              <a:gd name="connsiteX58" fmla="*/ 5631180 w 5753100"/>
              <a:gd name="connsiteY58" fmla="*/ 2202180 h 4130040"/>
              <a:gd name="connsiteX59" fmla="*/ 5646420 w 5753100"/>
              <a:gd name="connsiteY59" fmla="*/ 2118360 h 4130040"/>
              <a:gd name="connsiteX60" fmla="*/ 5676900 w 5753100"/>
              <a:gd name="connsiteY60" fmla="*/ 1996440 h 4130040"/>
              <a:gd name="connsiteX61" fmla="*/ 5692140 w 5753100"/>
              <a:gd name="connsiteY61" fmla="*/ 1905000 h 4130040"/>
              <a:gd name="connsiteX62" fmla="*/ 5715000 w 5753100"/>
              <a:gd name="connsiteY62" fmla="*/ 1783080 h 4130040"/>
              <a:gd name="connsiteX63" fmla="*/ 5715000 w 5753100"/>
              <a:gd name="connsiteY63" fmla="*/ 1348740 h 4130040"/>
              <a:gd name="connsiteX64" fmla="*/ 5676900 w 5753100"/>
              <a:gd name="connsiteY64" fmla="*/ 1272540 h 4130040"/>
              <a:gd name="connsiteX65" fmla="*/ 5646420 w 5753100"/>
              <a:gd name="connsiteY65" fmla="*/ 1242060 h 4130040"/>
              <a:gd name="connsiteX66" fmla="*/ 5615940 w 5753100"/>
              <a:gd name="connsiteY66" fmla="*/ 990600 h 4130040"/>
              <a:gd name="connsiteX67" fmla="*/ 5615940 w 5753100"/>
              <a:gd name="connsiteY67" fmla="*/ 693420 h 4130040"/>
              <a:gd name="connsiteX68" fmla="*/ 5608320 w 5753100"/>
              <a:gd name="connsiteY68" fmla="*/ 518160 h 4130040"/>
              <a:gd name="connsiteX69" fmla="*/ 5684520 w 5753100"/>
              <a:gd name="connsiteY69" fmla="*/ 0 h 4130040"/>
              <a:gd name="connsiteX70" fmla="*/ 5090160 w 5753100"/>
              <a:gd name="connsiteY70" fmla="*/ 464820 h 4130040"/>
              <a:gd name="connsiteX71" fmla="*/ 5097780 w 5753100"/>
              <a:gd name="connsiteY71" fmla="*/ 3368040 h 4130040"/>
              <a:gd name="connsiteX72" fmla="*/ 632460 w 5753100"/>
              <a:gd name="connsiteY72" fmla="*/ 3368040 h 4130040"/>
              <a:gd name="connsiteX73" fmla="*/ 632460 w 5753100"/>
              <a:gd name="connsiteY73" fmla="*/ 472440 h 4130040"/>
              <a:gd name="connsiteX74" fmla="*/ 60960 w 5753100"/>
              <a:gd name="connsiteY74" fmla="*/ 14478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53100" h="4130040">
                <a:moveTo>
                  <a:pt x="60960" y="144780"/>
                </a:moveTo>
                <a:lnTo>
                  <a:pt x="38100" y="289560"/>
                </a:lnTo>
                <a:lnTo>
                  <a:pt x="15240" y="449580"/>
                </a:lnTo>
                <a:lnTo>
                  <a:pt x="0" y="716280"/>
                </a:lnTo>
                <a:lnTo>
                  <a:pt x="7620" y="967740"/>
                </a:lnTo>
                <a:lnTo>
                  <a:pt x="22860" y="1066800"/>
                </a:lnTo>
                <a:lnTo>
                  <a:pt x="30480" y="1455420"/>
                </a:lnTo>
                <a:lnTo>
                  <a:pt x="0" y="1661160"/>
                </a:lnTo>
                <a:lnTo>
                  <a:pt x="0" y="1897380"/>
                </a:lnTo>
                <a:lnTo>
                  <a:pt x="0" y="1988820"/>
                </a:lnTo>
                <a:lnTo>
                  <a:pt x="45720" y="2286000"/>
                </a:lnTo>
                <a:cubicBezTo>
                  <a:pt x="78087" y="2366917"/>
                  <a:pt x="76200" y="2334843"/>
                  <a:pt x="76200" y="2377440"/>
                </a:cubicBezTo>
                <a:lnTo>
                  <a:pt x="114300" y="2758440"/>
                </a:lnTo>
                <a:cubicBezTo>
                  <a:pt x="122200" y="2829544"/>
                  <a:pt x="121920" y="2804019"/>
                  <a:pt x="121920" y="2834640"/>
                </a:cubicBezTo>
                <a:lnTo>
                  <a:pt x="91440" y="2994660"/>
                </a:lnTo>
                <a:cubicBezTo>
                  <a:pt x="83062" y="3078442"/>
                  <a:pt x="83820" y="3045333"/>
                  <a:pt x="83820" y="3093720"/>
                </a:cubicBezTo>
                <a:lnTo>
                  <a:pt x="68580" y="3299460"/>
                </a:lnTo>
                <a:lnTo>
                  <a:pt x="38100" y="3497580"/>
                </a:lnTo>
                <a:lnTo>
                  <a:pt x="60960" y="3764280"/>
                </a:lnTo>
                <a:lnTo>
                  <a:pt x="320040" y="3832860"/>
                </a:lnTo>
                <a:lnTo>
                  <a:pt x="769620" y="4076700"/>
                </a:lnTo>
                <a:lnTo>
                  <a:pt x="1021080" y="4091940"/>
                </a:lnTo>
                <a:lnTo>
                  <a:pt x="1264920" y="4091940"/>
                </a:lnTo>
                <a:lnTo>
                  <a:pt x="1371600" y="4091940"/>
                </a:lnTo>
                <a:lnTo>
                  <a:pt x="1577340" y="4091940"/>
                </a:lnTo>
                <a:lnTo>
                  <a:pt x="1950720" y="4046220"/>
                </a:lnTo>
                <a:lnTo>
                  <a:pt x="2034540" y="4015740"/>
                </a:lnTo>
                <a:lnTo>
                  <a:pt x="2225040" y="3970020"/>
                </a:lnTo>
                <a:lnTo>
                  <a:pt x="2293620" y="3962400"/>
                </a:lnTo>
                <a:lnTo>
                  <a:pt x="2537460" y="3992880"/>
                </a:lnTo>
                <a:cubicBezTo>
                  <a:pt x="2567940" y="3997960"/>
                  <a:pt x="2598735" y="4001417"/>
                  <a:pt x="2628900" y="4008120"/>
                </a:cubicBezTo>
                <a:cubicBezTo>
                  <a:pt x="2702137" y="4024395"/>
                  <a:pt x="2715738" y="4029446"/>
                  <a:pt x="2766060" y="4046220"/>
                </a:cubicBezTo>
                <a:lnTo>
                  <a:pt x="2941320" y="4091940"/>
                </a:lnTo>
                <a:lnTo>
                  <a:pt x="3078480" y="4122420"/>
                </a:lnTo>
                <a:lnTo>
                  <a:pt x="3246120" y="4130040"/>
                </a:lnTo>
                <a:lnTo>
                  <a:pt x="3360420" y="4130040"/>
                </a:lnTo>
                <a:lnTo>
                  <a:pt x="3596640" y="4122420"/>
                </a:lnTo>
                <a:lnTo>
                  <a:pt x="3733800" y="4122420"/>
                </a:lnTo>
                <a:lnTo>
                  <a:pt x="3870960" y="4099560"/>
                </a:lnTo>
                <a:cubicBezTo>
                  <a:pt x="3990241" y="4075704"/>
                  <a:pt x="3946405" y="4076700"/>
                  <a:pt x="4000500" y="4076700"/>
                </a:cubicBezTo>
                <a:lnTo>
                  <a:pt x="4145280" y="4038600"/>
                </a:lnTo>
                <a:lnTo>
                  <a:pt x="4335780" y="3985260"/>
                </a:lnTo>
                <a:lnTo>
                  <a:pt x="4434840" y="3992880"/>
                </a:lnTo>
                <a:lnTo>
                  <a:pt x="4587240" y="4008120"/>
                </a:lnTo>
                <a:cubicBezTo>
                  <a:pt x="4749775" y="4016674"/>
                  <a:pt x="4683693" y="4015740"/>
                  <a:pt x="4785360" y="4015740"/>
                </a:cubicBezTo>
                <a:lnTo>
                  <a:pt x="4922520" y="4000500"/>
                </a:lnTo>
                <a:lnTo>
                  <a:pt x="5082540" y="3992880"/>
                </a:lnTo>
                <a:lnTo>
                  <a:pt x="5257800" y="3962400"/>
                </a:lnTo>
                <a:lnTo>
                  <a:pt x="5547360" y="3832860"/>
                </a:lnTo>
                <a:lnTo>
                  <a:pt x="5699760" y="3680460"/>
                </a:lnTo>
                <a:cubicBezTo>
                  <a:pt x="5709920" y="3660140"/>
                  <a:pt x="5724160" y="3641390"/>
                  <a:pt x="5730240" y="3619500"/>
                </a:cubicBezTo>
                <a:cubicBezTo>
                  <a:pt x="5737072" y="3594905"/>
                  <a:pt x="5735188" y="3568686"/>
                  <a:pt x="5737860" y="3543300"/>
                </a:cubicBezTo>
                <a:cubicBezTo>
                  <a:pt x="5740268" y="3520426"/>
                  <a:pt x="5742940" y="3497580"/>
                  <a:pt x="5745480" y="3474720"/>
                </a:cubicBezTo>
                <a:lnTo>
                  <a:pt x="5753100" y="3284220"/>
                </a:lnTo>
                <a:cubicBezTo>
                  <a:pt x="5743727" y="3162367"/>
                  <a:pt x="5745480" y="3218278"/>
                  <a:pt x="5745480" y="3116580"/>
                </a:cubicBezTo>
                <a:lnTo>
                  <a:pt x="5722620" y="3002280"/>
                </a:lnTo>
                <a:lnTo>
                  <a:pt x="5669280" y="2796540"/>
                </a:lnTo>
                <a:lnTo>
                  <a:pt x="5631180" y="2354580"/>
                </a:lnTo>
                <a:lnTo>
                  <a:pt x="5631180" y="2202180"/>
                </a:lnTo>
                <a:lnTo>
                  <a:pt x="5646420" y="2118360"/>
                </a:lnTo>
                <a:lnTo>
                  <a:pt x="5676900" y="1996440"/>
                </a:lnTo>
                <a:cubicBezTo>
                  <a:pt x="5681980" y="1965960"/>
                  <a:pt x="5686305" y="1935344"/>
                  <a:pt x="5692140" y="1905000"/>
                </a:cubicBezTo>
                <a:cubicBezTo>
                  <a:pt x="5716064" y="1780593"/>
                  <a:pt x="5715000" y="1836470"/>
                  <a:pt x="5715000" y="1783080"/>
                </a:cubicBezTo>
                <a:lnTo>
                  <a:pt x="5715000" y="1348740"/>
                </a:lnTo>
                <a:lnTo>
                  <a:pt x="5676900" y="1272540"/>
                </a:lnTo>
                <a:lnTo>
                  <a:pt x="5646420" y="1242060"/>
                </a:lnTo>
                <a:lnTo>
                  <a:pt x="5615940" y="990600"/>
                </a:lnTo>
                <a:lnTo>
                  <a:pt x="5615940" y="693420"/>
                </a:lnTo>
                <a:lnTo>
                  <a:pt x="5608320" y="518160"/>
                </a:lnTo>
                <a:lnTo>
                  <a:pt x="5684520" y="0"/>
                </a:lnTo>
                <a:lnTo>
                  <a:pt x="5090160" y="464820"/>
                </a:lnTo>
                <a:lnTo>
                  <a:pt x="5097780" y="3368040"/>
                </a:lnTo>
                <a:lnTo>
                  <a:pt x="632460" y="3368040"/>
                </a:lnTo>
                <a:lnTo>
                  <a:pt x="632460" y="472440"/>
                </a:lnTo>
                <a:lnTo>
                  <a:pt x="60960" y="144780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6AF53-206B-479F-9B33-3DA4D9184C37}"/>
              </a:ext>
            </a:extLst>
          </p:cNvPr>
          <p:cNvSpPr/>
          <p:nvPr/>
        </p:nvSpPr>
        <p:spPr>
          <a:xfrm>
            <a:off x="2298233" y="1981899"/>
            <a:ext cx="7595533" cy="1447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4F4282-63E1-419E-9A4A-86F01842D4E1}"/>
              </a:ext>
            </a:extLst>
          </p:cNvPr>
          <p:cNvSpPr/>
          <p:nvPr/>
        </p:nvSpPr>
        <p:spPr>
          <a:xfrm rot="10800000">
            <a:off x="5996939" y="1738059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6C5B72-21B9-4E38-A9AA-6501DCF56154}"/>
              </a:ext>
            </a:extLst>
          </p:cNvPr>
          <p:cNvCxnSpPr>
            <a:cxnSpLocks/>
          </p:cNvCxnSpPr>
          <p:nvPr/>
        </p:nvCxnSpPr>
        <p:spPr>
          <a:xfrm>
            <a:off x="5964555" y="2072640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0DCE25C-4F4E-484D-976D-BF7668EA5A3F}"/>
              </a:ext>
            </a:extLst>
          </p:cNvPr>
          <p:cNvSpPr txBox="1"/>
          <p:nvPr/>
        </p:nvSpPr>
        <p:spPr>
          <a:xfrm>
            <a:off x="4293153" y="2225740"/>
            <a:ext cx="3605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Inefficient Channel</a:t>
            </a:r>
          </a:p>
        </p:txBody>
      </p:sp>
    </p:spTree>
    <p:extLst>
      <p:ext uri="{BB962C8B-B14F-4D97-AF65-F5344CB8AC3E}">
        <p14:creationId xmlns:p14="http://schemas.microsoft.com/office/powerpoint/2010/main" val="159106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67BB883-2F81-4C76-94E6-65F4964D668D}"/>
              </a:ext>
            </a:extLst>
          </p:cNvPr>
          <p:cNvSpPr/>
          <p:nvPr/>
        </p:nvSpPr>
        <p:spPr>
          <a:xfrm>
            <a:off x="4704825" y="2758929"/>
            <a:ext cx="2782349" cy="13401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4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8DD92C36-57A8-4883-A758-93707AB605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977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DA58C699-47C3-480E-9EE3-46669D6DBF3E}"/>
              </a:ext>
            </a:extLst>
          </p:cNvPr>
          <p:cNvSpPr/>
          <p:nvPr/>
        </p:nvSpPr>
        <p:spPr>
          <a:xfrm>
            <a:off x="968375" y="1882775"/>
            <a:ext cx="2528888" cy="342900"/>
          </a:xfrm>
          <a:custGeom>
            <a:avLst/>
            <a:gdLst>
              <a:gd name="connsiteX0" fmla="*/ 309563 w 2652713"/>
              <a:gd name="connsiteY0" fmla="*/ 14288 h 342900"/>
              <a:gd name="connsiteX1" fmla="*/ 0 w 2652713"/>
              <a:gd name="connsiteY1" fmla="*/ 0 h 342900"/>
              <a:gd name="connsiteX2" fmla="*/ 42863 w 2652713"/>
              <a:gd name="connsiteY2" fmla="*/ 128588 h 342900"/>
              <a:gd name="connsiteX3" fmla="*/ 80963 w 2652713"/>
              <a:gd name="connsiteY3" fmla="*/ 195263 h 342900"/>
              <a:gd name="connsiteX4" fmla="*/ 166688 w 2652713"/>
              <a:gd name="connsiteY4" fmla="*/ 271463 h 342900"/>
              <a:gd name="connsiteX5" fmla="*/ 290513 w 2652713"/>
              <a:gd name="connsiteY5" fmla="*/ 300038 h 342900"/>
              <a:gd name="connsiteX6" fmla="*/ 423863 w 2652713"/>
              <a:gd name="connsiteY6" fmla="*/ 323850 h 342900"/>
              <a:gd name="connsiteX7" fmla="*/ 566738 w 2652713"/>
              <a:gd name="connsiteY7" fmla="*/ 342900 h 342900"/>
              <a:gd name="connsiteX8" fmla="*/ 714375 w 2652713"/>
              <a:gd name="connsiteY8" fmla="*/ 342900 h 342900"/>
              <a:gd name="connsiteX9" fmla="*/ 895350 w 2652713"/>
              <a:gd name="connsiteY9" fmla="*/ 342900 h 342900"/>
              <a:gd name="connsiteX10" fmla="*/ 938213 w 2652713"/>
              <a:gd name="connsiteY10" fmla="*/ 342900 h 342900"/>
              <a:gd name="connsiteX11" fmla="*/ 1023938 w 2652713"/>
              <a:gd name="connsiteY11" fmla="*/ 342900 h 342900"/>
              <a:gd name="connsiteX12" fmla="*/ 1985963 w 2652713"/>
              <a:gd name="connsiteY12" fmla="*/ 319088 h 342900"/>
              <a:gd name="connsiteX13" fmla="*/ 2081213 w 2652713"/>
              <a:gd name="connsiteY13" fmla="*/ 290513 h 342900"/>
              <a:gd name="connsiteX14" fmla="*/ 2133600 w 2652713"/>
              <a:gd name="connsiteY14" fmla="*/ 280988 h 342900"/>
              <a:gd name="connsiteX15" fmla="*/ 2286000 w 2652713"/>
              <a:gd name="connsiteY15" fmla="*/ 233363 h 342900"/>
              <a:gd name="connsiteX16" fmla="*/ 2328863 w 2652713"/>
              <a:gd name="connsiteY16" fmla="*/ 219075 h 342900"/>
              <a:gd name="connsiteX17" fmla="*/ 2495550 w 2652713"/>
              <a:gd name="connsiteY17" fmla="*/ 138113 h 342900"/>
              <a:gd name="connsiteX18" fmla="*/ 2543175 w 2652713"/>
              <a:gd name="connsiteY18" fmla="*/ 109538 h 342900"/>
              <a:gd name="connsiteX19" fmla="*/ 2624138 w 2652713"/>
              <a:gd name="connsiteY19" fmla="*/ 52388 h 342900"/>
              <a:gd name="connsiteX20" fmla="*/ 2652713 w 2652713"/>
              <a:gd name="connsiteY20" fmla="*/ 4763 h 342900"/>
              <a:gd name="connsiteX21" fmla="*/ 309563 w 2652713"/>
              <a:gd name="connsiteY21" fmla="*/ 14288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52713" h="342900">
                <a:moveTo>
                  <a:pt x="309563" y="14288"/>
                </a:moveTo>
                <a:lnTo>
                  <a:pt x="0" y="0"/>
                </a:lnTo>
                <a:lnTo>
                  <a:pt x="42863" y="128588"/>
                </a:lnTo>
                <a:lnTo>
                  <a:pt x="80963" y="195263"/>
                </a:lnTo>
                <a:lnTo>
                  <a:pt x="166688" y="271463"/>
                </a:lnTo>
                <a:lnTo>
                  <a:pt x="290513" y="300038"/>
                </a:lnTo>
                <a:lnTo>
                  <a:pt x="423863" y="323850"/>
                </a:lnTo>
                <a:lnTo>
                  <a:pt x="566738" y="342900"/>
                </a:lnTo>
                <a:lnTo>
                  <a:pt x="714375" y="342900"/>
                </a:lnTo>
                <a:lnTo>
                  <a:pt x="895350" y="342900"/>
                </a:lnTo>
                <a:lnTo>
                  <a:pt x="938213" y="342900"/>
                </a:lnTo>
                <a:lnTo>
                  <a:pt x="1023938" y="342900"/>
                </a:lnTo>
                <a:lnTo>
                  <a:pt x="1985963" y="319088"/>
                </a:lnTo>
                <a:lnTo>
                  <a:pt x="2081213" y="290513"/>
                </a:lnTo>
                <a:lnTo>
                  <a:pt x="2133600" y="280988"/>
                </a:lnTo>
                <a:lnTo>
                  <a:pt x="2286000" y="233363"/>
                </a:lnTo>
                <a:lnTo>
                  <a:pt x="2328863" y="219075"/>
                </a:lnTo>
                <a:lnTo>
                  <a:pt x="2495550" y="138113"/>
                </a:lnTo>
                <a:lnTo>
                  <a:pt x="2543175" y="109538"/>
                </a:lnTo>
                <a:lnTo>
                  <a:pt x="2624138" y="52388"/>
                </a:lnTo>
                <a:lnTo>
                  <a:pt x="2652713" y="4763"/>
                </a:lnTo>
                <a:lnTo>
                  <a:pt x="309563" y="14288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1DF02490-0FC2-4578-8A21-63ECE624BA62}"/>
              </a:ext>
            </a:extLst>
          </p:cNvPr>
          <p:cNvSpPr/>
          <p:nvPr/>
        </p:nvSpPr>
        <p:spPr>
          <a:xfrm>
            <a:off x="234950" y="206375"/>
            <a:ext cx="3048000" cy="1685925"/>
          </a:xfrm>
          <a:custGeom>
            <a:avLst/>
            <a:gdLst>
              <a:gd name="connsiteX0" fmla="*/ 0 w 3048000"/>
              <a:gd name="connsiteY0" fmla="*/ 38100 h 1685925"/>
              <a:gd name="connsiteX1" fmla="*/ 209550 w 3048000"/>
              <a:gd name="connsiteY1" fmla="*/ 123825 h 1685925"/>
              <a:gd name="connsiteX2" fmla="*/ 361950 w 3048000"/>
              <a:gd name="connsiteY2" fmla="*/ 204788 h 1685925"/>
              <a:gd name="connsiteX3" fmla="*/ 466725 w 3048000"/>
              <a:gd name="connsiteY3" fmla="*/ 309563 h 1685925"/>
              <a:gd name="connsiteX4" fmla="*/ 528638 w 3048000"/>
              <a:gd name="connsiteY4" fmla="*/ 447675 h 1685925"/>
              <a:gd name="connsiteX5" fmla="*/ 495300 w 3048000"/>
              <a:gd name="connsiteY5" fmla="*/ 666750 h 1685925"/>
              <a:gd name="connsiteX6" fmla="*/ 381000 w 3048000"/>
              <a:gd name="connsiteY6" fmla="*/ 1047750 h 1685925"/>
              <a:gd name="connsiteX7" fmla="*/ 361950 w 3048000"/>
              <a:gd name="connsiteY7" fmla="*/ 1228725 h 1685925"/>
              <a:gd name="connsiteX8" fmla="*/ 400050 w 3048000"/>
              <a:gd name="connsiteY8" fmla="*/ 1323975 h 1685925"/>
              <a:gd name="connsiteX9" fmla="*/ 457200 w 3048000"/>
              <a:gd name="connsiteY9" fmla="*/ 1409700 h 1685925"/>
              <a:gd name="connsiteX10" fmla="*/ 647700 w 3048000"/>
              <a:gd name="connsiteY10" fmla="*/ 1543050 h 1685925"/>
              <a:gd name="connsiteX11" fmla="*/ 919163 w 3048000"/>
              <a:gd name="connsiteY11" fmla="*/ 1676400 h 1685925"/>
              <a:gd name="connsiteX12" fmla="*/ 3048000 w 3048000"/>
              <a:gd name="connsiteY12" fmla="*/ 1685925 h 1685925"/>
              <a:gd name="connsiteX13" fmla="*/ 2052638 w 3048000"/>
              <a:gd name="connsiteY13" fmla="*/ 1452563 h 1685925"/>
              <a:gd name="connsiteX14" fmla="*/ 1757363 w 3048000"/>
              <a:gd name="connsiteY14" fmla="*/ 1362075 h 1685925"/>
              <a:gd name="connsiteX15" fmla="*/ 1457325 w 3048000"/>
              <a:gd name="connsiteY15" fmla="*/ 1247775 h 1685925"/>
              <a:gd name="connsiteX16" fmla="*/ 1271588 w 3048000"/>
              <a:gd name="connsiteY16" fmla="*/ 1119188 h 1685925"/>
              <a:gd name="connsiteX17" fmla="*/ 1157288 w 3048000"/>
              <a:gd name="connsiteY17" fmla="*/ 928688 h 1685925"/>
              <a:gd name="connsiteX18" fmla="*/ 1085850 w 3048000"/>
              <a:gd name="connsiteY18" fmla="*/ 638175 h 1685925"/>
              <a:gd name="connsiteX19" fmla="*/ 1042988 w 3048000"/>
              <a:gd name="connsiteY19" fmla="*/ 457200 h 1685925"/>
              <a:gd name="connsiteX20" fmla="*/ 881063 w 3048000"/>
              <a:gd name="connsiteY20" fmla="*/ 290513 h 1685925"/>
              <a:gd name="connsiteX21" fmla="*/ 709613 w 3048000"/>
              <a:gd name="connsiteY21" fmla="*/ 176213 h 1685925"/>
              <a:gd name="connsiteX22" fmla="*/ 476250 w 3048000"/>
              <a:gd name="connsiteY22" fmla="*/ 80963 h 1685925"/>
              <a:gd name="connsiteX23" fmla="*/ 238125 w 3048000"/>
              <a:gd name="connsiteY23" fmla="*/ 0 h 1685925"/>
              <a:gd name="connsiteX24" fmla="*/ 0 w 3048000"/>
              <a:gd name="connsiteY24" fmla="*/ 38100 h 168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48000" h="1685925">
                <a:moveTo>
                  <a:pt x="0" y="38100"/>
                </a:moveTo>
                <a:lnTo>
                  <a:pt x="209550" y="123825"/>
                </a:lnTo>
                <a:lnTo>
                  <a:pt x="361950" y="204788"/>
                </a:lnTo>
                <a:lnTo>
                  <a:pt x="466725" y="309563"/>
                </a:lnTo>
                <a:lnTo>
                  <a:pt x="528638" y="447675"/>
                </a:lnTo>
                <a:lnTo>
                  <a:pt x="495300" y="666750"/>
                </a:lnTo>
                <a:lnTo>
                  <a:pt x="381000" y="1047750"/>
                </a:lnTo>
                <a:lnTo>
                  <a:pt x="361950" y="1228725"/>
                </a:lnTo>
                <a:lnTo>
                  <a:pt x="400050" y="1323975"/>
                </a:lnTo>
                <a:lnTo>
                  <a:pt x="457200" y="1409700"/>
                </a:lnTo>
                <a:lnTo>
                  <a:pt x="647700" y="1543050"/>
                </a:lnTo>
                <a:lnTo>
                  <a:pt x="919163" y="1676400"/>
                </a:lnTo>
                <a:lnTo>
                  <a:pt x="3048000" y="1685925"/>
                </a:lnTo>
                <a:lnTo>
                  <a:pt x="2052638" y="1452563"/>
                </a:lnTo>
                <a:lnTo>
                  <a:pt x="1757363" y="1362075"/>
                </a:lnTo>
                <a:lnTo>
                  <a:pt x="1457325" y="1247775"/>
                </a:lnTo>
                <a:lnTo>
                  <a:pt x="1271588" y="1119188"/>
                </a:lnTo>
                <a:lnTo>
                  <a:pt x="1157288" y="928688"/>
                </a:lnTo>
                <a:lnTo>
                  <a:pt x="1085850" y="638175"/>
                </a:lnTo>
                <a:lnTo>
                  <a:pt x="1042988" y="457200"/>
                </a:lnTo>
                <a:lnTo>
                  <a:pt x="881063" y="290513"/>
                </a:lnTo>
                <a:lnTo>
                  <a:pt x="709613" y="176213"/>
                </a:lnTo>
                <a:lnTo>
                  <a:pt x="476250" y="80963"/>
                </a:lnTo>
                <a:lnTo>
                  <a:pt x="238125" y="0"/>
                </a:lnTo>
                <a:lnTo>
                  <a:pt x="0" y="3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337A961-85F3-46AE-A074-49F76F2604F7}"/>
              </a:ext>
            </a:extLst>
          </p:cNvPr>
          <p:cNvSpPr/>
          <p:nvPr/>
        </p:nvSpPr>
        <p:spPr>
          <a:xfrm>
            <a:off x="3124200" y="3797300"/>
            <a:ext cx="8029575" cy="1876425"/>
          </a:xfrm>
          <a:custGeom>
            <a:avLst/>
            <a:gdLst>
              <a:gd name="connsiteX0" fmla="*/ 200025 w 8029575"/>
              <a:gd name="connsiteY0" fmla="*/ 200025 h 1876425"/>
              <a:gd name="connsiteX1" fmla="*/ 85725 w 8029575"/>
              <a:gd name="connsiteY1" fmla="*/ 0 h 1876425"/>
              <a:gd name="connsiteX2" fmla="*/ 66675 w 8029575"/>
              <a:gd name="connsiteY2" fmla="*/ 219075 h 1876425"/>
              <a:gd name="connsiteX3" fmla="*/ 0 w 8029575"/>
              <a:gd name="connsiteY3" fmla="*/ 381000 h 1876425"/>
              <a:gd name="connsiteX4" fmla="*/ 28575 w 8029575"/>
              <a:gd name="connsiteY4" fmla="*/ 571500 h 1876425"/>
              <a:gd name="connsiteX5" fmla="*/ 9525 w 8029575"/>
              <a:gd name="connsiteY5" fmla="*/ 838200 h 1876425"/>
              <a:gd name="connsiteX6" fmla="*/ 28575 w 8029575"/>
              <a:gd name="connsiteY6" fmla="*/ 1019175 h 1876425"/>
              <a:gd name="connsiteX7" fmla="*/ 38100 w 8029575"/>
              <a:gd name="connsiteY7" fmla="*/ 1104900 h 1876425"/>
              <a:gd name="connsiteX8" fmla="*/ 38100 w 8029575"/>
              <a:gd name="connsiteY8" fmla="*/ 1200150 h 1876425"/>
              <a:gd name="connsiteX9" fmla="*/ 19050 w 8029575"/>
              <a:gd name="connsiteY9" fmla="*/ 1371600 h 1876425"/>
              <a:gd name="connsiteX10" fmla="*/ 19050 w 8029575"/>
              <a:gd name="connsiteY10" fmla="*/ 1514475 h 1876425"/>
              <a:gd name="connsiteX11" fmla="*/ 76200 w 8029575"/>
              <a:gd name="connsiteY11" fmla="*/ 1685925 h 1876425"/>
              <a:gd name="connsiteX12" fmla="*/ 95250 w 8029575"/>
              <a:gd name="connsiteY12" fmla="*/ 1838325 h 1876425"/>
              <a:gd name="connsiteX13" fmla="*/ 342900 w 8029575"/>
              <a:gd name="connsiteY13" fmla="*/ 1866900 h 1876425"/>
              <a:gd name="connsiteX14" fmla="*/ 476250 w 8029575"/>
              <a:gd name="connsiteY14" fmla="*/ 1819275 h 1876425"/>
              <a:gd name="connsiteX15" fmla="*/ 571500 w 8029575"/>
              <a:gd name="connsiteY15" fmla="*/ 1809750 h 1876425"/>
              <a:gd name="connsiteX16" fmla="*/ 828675 w 8029575"/>
              <a:gd name="connsiteY16" fmla="*/ 1819275 h 1876425"/>
              <a:gd name="connsiteX17" fmla="*/ 1114425 w 8029575"/>
              <a:gd name="connsiteY17" fmla="*/ 1876425 h 1876425"/>
              <a:gd name="connsiteX18" fmla="*/ 1323975 w 8029575"/>
              <a:gd name="connsiteY18" fmla="*/ 1809750 h 1876425"/>
              <a:gd name="connsiteX19" fmla="*/ 1619250 w 8029575"/>
              <a:gd name="connsiteY19" fmla="*/ 1790700 h 1876425"/>
              <a:gd name="connsiteX20" fmla="*/ 1866900 w 8029575"/>
              <a:gd name="connsiteY20" fmla="*/ 1790700 h 1876425"/>
              <a:gd name="connsiteX21" fmla="*/ 2133600 w 8029575"/>
              <a:gd name="connsiteY21" fmla="*/ 1752600 h 1876425"/>
              <a:gd name="connsiteX22" fmla="*/ 2352675 w 8029575"/>
              <a:gd name="connsiteY22" fmla="*/ 1743075 h 1876425"/>
              <a:gd name="connsiteX23" fmla="*/ 2476500 w 8029575"/>
              <a:gd name="connsiteY23" fmla="*/ 1733550 h 1876425"/>
              <a:gd name="connsiteX24" fmla="*/ 2619375 w 8029575"/>
              <a:gd name="connsiteY24" fmla="*/ 1724025 h 1876425"/>
              <a:gd name="connsiteX25" fmla="*/ 2771775 w 8029575"/>
              <a:gd name="connsiteY25" fmla="*/ 1733550 h 1876425"/>
              <a:gd name="connsiteX26" fmla="*/ 2867025 w 8029575"/>
              <a:gd name="connsiteY26" fmla="*/ 1800225 h 1876425"/>
              <a:gd name="connsiteX27" fmla="*/ 3105150 w 8029575"/>
              <a:gd name="connsiteY27" fmla="*/ 1838325 h 1876425"/>
              <a:gd name="connsiteX28" fmla="*/ 3371850 w 8029575"/>
              <a:gd name="connsiteY28" fmla="*/ 1809750 h 1876425"/>
              <a:gd name="connsiteX29" fmla="*/ 3638550 w 8029575"/>
              <a:gd name="connsiteY29" fmla="*/ 1781175 h 1876425"/>
              <a:gd name="connsiteX30" fmla="*/ 3886200 w 8029575"/>
              <a:gd name="connsiteY30" fmla="*/ 1762125 h 1876425"/>
              <a:gd name="connsiteX31" fmla="*/ 4000500 w 8029575"/>
              <a:gd name="connsiteY31" fmla="*/ 1752600 h 1876425"/>
              <a:gd name="connsiteX32" fmla="*/ 4248150 w 8029575"/>
              <a:gd name="connsiteY32" fmla="*/ 1790700 h 1876425"/>
              <a:gd name="connsiteX33" fmla="*/ 4362450 w 8029575"/>
              <a:gd name="connsiteY33" fmla="*/ 1819275 h 1876425"/>
              <a:gd name="connsiteX34" fmla="*/ 4476750 w 8029575"/>
              <a:gd name="connsiteY34" fmla="*/ 1809750 h 1876425"/>
              <a:gd name="connsiteX35" fmla="*/ 4762500 w 8029575"/>
              <a:gd name="connsiteY35" fmla="*/ 1790700 h 1876425"/>
              <a:gd name="connsiteX36" fmla="*/ 4991100 w 8029575"/>
              <a:gd name="connsiteY36" fmla="*/ 1790700 h 1876425"/>
              <a:gd name="connsiteX37" fmla="*/ 5229225 w 8029575"/>
              <a:gd name="connsiteY37" fmla="*/ 1809750 h 1876425"/>
              <a:gd name="connsiteX38" fmla="*/ 5457825 w 8029575"/>
              <a:gd name="connsiteY38" fmla="*/ 1819275 h 1876425"/>
              <a:gd name="connsiteX39" fmla="*/ 5715000 w 8029575"/>
              <a:gd name="connsiteY39" fmla="*/ 1743075 h 1876425"/>
              <a:gd name="connsiteX40" fmla="*/ 5924550 w 8029575"/>
              <a:gd name="connsiteY40" fmla="*/ 1771650 h 1876425"/>
              <a:gd name="connsiteX41" fmla="*/ 6076950 w 8029575"/>
              <a:gd name="connsiteY41" fmla="*/ 1752600 h 1876425"/>
              <a:gd name="connsiteX42" fmla="*/ 6372225 w 8029575"/>
              <a:gd name="connsiteY42" fmla="*/ 1781175 h 1876425"/>
              <a:gd name="connsiteX43" fmla="*/ 6677025 w 8029575"/>
              <a:gd name="connsiteY43" fmla="*/ 1790700 h 1876425"/>
              <a:gd name="connsiteX44" fmla="*/ 7038975 w 8029575"/>
              <a:gd name="connsiteY44" fmla="*/ 1819275 h 1876425"/>
              <a:gd name="connsiteX45" fmla="*/ 7286625 w 8029575"/>
              <a:gd name="connsiteY45" fmla="*/ 1828800 h 1876425"/>
              <a:gd name="connsiteX46" fmla="*/ 7553325 w 8029575"/>
              <a:gd name="connsiteY46" fmla="*/ 1819275 h 1876425"/>
              <a:gd name="connsiteX47" fmla="*/ 7886700 w 8029575"/>
              <a:gd name="connsiteY47" fmla="*/ 1809750 h 1876425"/>
              <a:gd name="connsiteX48" fmla="*/ 7934325 w 8029575"/>
              <a:gd name="connsiteY48" fmla="*/ 1771650 h 1876425"/>
              <a:gd name="connsiteX49" fmla="*/ 8029575 w 8029575"/>
              <a:gd name="connsiteY49" fmla="*/ 1543050 h 1876425"/>
              <a:gd name="connsiteX50" fmla="*/ 8001000 w 8029575"/>
              <a:gd name="connsiteY50" fmla="*/ 1314450 h 1876425"/>
              <a:gd name="connsiteX51" fmla="*/ 7972425 w 8029575"/>
              <a:gd name="connsiteY51" fmla="*/ 1009650 h 1876425"/>
              <a:gd name="connsiteX52" fmla="*/ 7981950 w 8029575"/>
              <a:gd name="connsiteY52" fmla="*/ 828675 h 1876425"/>
              <a:gd name="connsiteX53" fmla="*/ 7924800 w 8029575"/>
              <a:gd name="connsiteY53" fmla="*/ 752475 h 1876425"/>
              <a:gd name="connsiteX54" fmla="*/ 7943850 w 8029575"/>
              <a:gd name="connsiteY54" fmla="*/ 419100 h 1876425"/>
              <a:gd name="connsiteX55" fmla="*/ 7934325 w 8029575"/>
              <a:gd name="connsiteY55" fmla="*/ 180975 h 1876425"/>
              <a:gd name="connsiteX56" fmla="*/ 8001000 w 8029575"/>
              <a:gd name="connsiteY56" fmla="*/ 57150 h 1876425"/>
              <a:gd name="connsiteX57" fmla="*/ 7791450 w 8029575"/>
              <a:gd name="connsiteY57" fmla="*/ 180975 h 1876425"/>
              <a:gd name="connsiteX58" fmla="*/ 7791450 w 8029575"/>
              <a:gd name="connsiteY58" fmla="*/ 1619250 h 1876425"/>
              <a:gd name="connsiteX59" fmla="*/ 219075 w 8029575"/>
              <a:gd name="connsiteY59" fmla="*/ 1609725 h 1876425"/>
              <a:gd name="connsiteX60" fmla="*/ 200025 w 8029575"/>
              <a:gd name="connsiteY60" fmla="*/ 200025 h 1876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8029575" h="1876425">
                <a:moveTo>
                  <a:pt x="200025" y="200025"/>
                </a:moveTo>
                <a:lnTo>
                  <a:pt x="85725" y="0"/>
                </a:lnTo>
                <a:lnTo>
                  <a:pt x="66675" y="219075"/>
                </a:lnTo>
                <a:lnTo>
                  <a:pt x="0" y="381000"/>
                </a:lnTo>
                <a:lnTo>
                  <a:pt x="28575" y="571500"/>
                </a:lnTo>
                <a:lnTo>
                  <a:pt x="9525" y="838200"/>
                </a:lnTo>
                <a:lnTo>
                  <a:pt x="28575" y="1019175"/>
                </a:lnTo>
                <a:lnTo>
                  <a:pt x="38100" y="1104900"/>
                </a:lnTo>
                <a:lnTo>
                  <a:pt x="38100" y="1200150"/>
                </a:lnTo>
                <a:lnTo>
                  <a:pt x="19050" y="1371600"/>
                </a:lnTo>
                <a:lnTo>
                  <a:pt x="19050" y="1514475"/>
                </a:lnTo>
                <a:lnTo>
                  <a:pt x="76200" y="1685925"/>
                </a:lnTo>
                <a:lnTo>
                  <a:pt x="95250" y="1838325"/>
                </a:lnTo>
                <a:lnTo>
                  <a:pt x="342900" y="1866900"/>
                </a:lnTo>
                <a:lnTo>
                  <a:pt x="476250" y="1819275"/>
                </a:lnTo>
                <a:lnTo>
                  <a:pt x="571500" y="1809750"/>
                </a:lnTo>
                <a:lnTo>
                  <a:pt x="828675" y="1819275"/>
                </a:lnTo>
                <a:lnTo>
                  <a:pt x="1114425" y="1876425"/>
                </a:lnTo>
                <a:lnTo>
                  <a:pt x="1323975" y="1809750"/>
                </a:lnTo>
                <a:lnTo>
                  <a:pt x="1619250" y="1790700"/>
                </a:lnTo>
                <a:lnTo>
                  <a:pt x="1866900" y="1790700"/>
                </a:lnTo>
                <a:lnTo>
                  <a:pt x="2133600" y="1752600"/>
                </a:lnTo>
                <a:lnTo>
                  <a:pt x="2352675" y="1743075"/>
                </a:lnTo>
                <a:lnTo>
                  <a:pt x="2476500" y="1733550"/>
                </a:lnTo>
                <a:lnTo>
                  <a:pt x="2619375" y="1724025"/>
                </a:lnTo>
                <a:lnTo>
                  <a:pt x="2771775" y="1733550"/>
                </a:lnTo>
                <a:lnTo>
                  <a:pt x="2867025" y="1800225"/>
                </a:lnTo>
                <a:lnTo>
                  <a:pt x="3105150" y="1838325"/>
                </a:lnTo>
                <a:lnTo>
                  <a:pt x="3371850" y="1809750"/>
                </a:lnTo>
                <a:lnTo>
                  <a:pt x="3638550" y="1781175"/>
                </a:lnTo>
                <a:lnTo>
                  <a:pt x="3886200" y="1762125"/>
                </a:lnTo>
                <a:lnTo>
                  <a:pt x="4000500" y="1752600"/>
                </a:lnTo>
                <a:lnTo>
                  <a:pt x="4248150" y="1790700"/>
                </a:lnTo>
                <a:lnTo>
                  <a:pt x="4362450" y="1819275"/>
                </a:lnTo>
                <a:lnTo>
                  <a:pt x="4476750" y="1809750"/>
                </a:lnTo>
                <a:lnTo>
                  <a:pt x="4762500" y="1790700"/>
                </a:lnTo>
                <a:lnTo>
                  <a:pt x="4991100" y="1790700"/>
                </a:lnTo>
                <a:lnTo>
                  <a:pt x="5229225" y="1809750"/>
                </a:lnTo>
                <a:lnTo>
                  <a:pt x="5457825" y="1819275"/>
                </a:lnTo>
                <a:lnTo>
                  <a:pt x="5715000" y="1743075"/>
                </a:lnTo>
                <a:lnTo>
                  <a:pt x="5924550" y="1771650"/>
                </a:lnTo>
                <a:lnTo>
                  <a:pt x="6076950" y="1752600"/>
                </a:lnTo>
                <a:lnTo>
                  <a:pt x="6372225" y="1781175"/>
                </a:lnTo>
                <a:lnTo>
                  <a:pt x="6677025" y="1790700"/>
                </a:lnTo>
                <a:lnTo>
                  <a:pt x="7038975" y="1819275"/>
                </a:lnTo>
                <a:lnTo>
                  <a:pt x="7286625" y="1828800"/>
                </a:lnTo>
                <a:lnTo>
                  <a:pt x="7553325" y="1819275"/>
                </a:lnTo>
                <a:lnTo>
                  <a:pt x="7886700" y="1809750"/>
                </a:lnTo>
                <a:lnTo>
                  <a:pt x="7934325" y="1771650"/>
                </a:lnTo>
                <a:lnTo>
                  <a:pt x="8029575" y="1543050"/>
                </a:lnTo>
                <a:lnTo>
                  <a:pt x="8001000" y="1314450"/>
                </a:lnTo>
                <a:lnTo>
                  <a:pt x="7972425" y="1009650"/>
                </a:lnTo>
                <a:lnTo>
                  <a:pt x="7981950" y="828675"/>
                </a:lnTo>
                <a:lnTo>
                  <a:pt x="7924800" y="752475"/>
                </a:lnTo>
                <a:lnTo>
                  <a:pt x="7943850" y="419100"/>
                </a:lnTo>
                <a:lnTo>
                  <a:pt x="7934325" y="180975"/>
                </a:lnTo>
                <a:lnTo>
                  <a:pt x="8001000" y="57150"/>
                </a:lnTo>
                <a:lnTo>
                  <a:pt x="7791450" y="180975"/>
                </a:lnTo>
                <a:lnTo>
                  <a:pt x="7791450" y="1619250"/>
                </a:lnTo>
                <a:lnTo>
                  <a:pt x="219075" y="1609725"/>
                </a:lnTo>
                <a:lnTo>
                  <a:pt x="200025" y="200025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C846389-A142-4413-8FF0-C85785CDD765}"/>
              </a:ext>
            </a:extLst>
          </p:cNvPr>
          <p:cNvSpPr/>
          <p:nvPr/>
        </p:nvSpPr>
        <p:spPr>
          <a:xfrm>
            <a:off x="5005488" y="161925"/>
            <a:ext cx="4202885" cy="2650921"/>
          </a:xfrm>
          <a:custGeom>
            <a:avLst/>
            <a:gdLst>
              <a:gd name="connsiteX0" fmla="*/ 60960 w 5753100"/>
              <a:gd name="connsiteY0" fmla="*/ 144780 h 4130040"/>
              <a:gd name="connsiteX1" fmla="*/ 38100 w 5753100"/>
              <a:gd name="connsiteY1" fmla="*/ 289560 h 4130040"/>
              <a:gd name="connsiteX2" fmla="*/ 15240 w 5753100"/>
              <a:gd name="connsiteY2" fmla="*/ 449580 h 4130040"/>
              <a:gd name="connsiteX3" fmla="*/ 0 w 5753100"/>
              <a:gd name="connsiteY3" fmla="*/ 716280 h 4130040"/>
              <a:gd name="connsiteX4" fmla="*/ 7620 w 5753100"/>
              <a:gd name="connsiteY4" fmla="*/ 967740 h 4130040"/>
              <a:gd name="connsiteX5" fmla="*/ 22860 w 5753100"/>
              <a:gd name="connsiteY5" fmla="*/ 1066800 h 4130040"/>
              <a:gd name="connsiteX6" fmla="*/ 30480 w 5753100"/>
              <a:gd name="connsiteY6" fmla="*/ 1455420 h 4130040"/>
              <a:gd name="connsiteX7" fmla="*/ 0 w 5753100"/>
              <a:gd name="connsiteY7" fmla="*/ 1661160 h 4130040"/>
              <a:gd name="connsiteX8" fmla="*/ 0 w 5753100"/>
              <a:gd name="connsiteY8" fmla="*/ 1897380 h 4130040"/>
              <a:gd name="connsiteX9" fmla="*/ 0 w 5753100"/>
              <a:gd name="connsiteY9" fmla="*/ 1988820 h 4130040"/>
              <a:gd name="connsiteX10" fmla="*/ 45720 w 5753100"/>
              <a:gd name="connsiteY10" fmla="*/ 2286000 h 4130040"/>
              <a:gd name="connsiteX11" fmla="*/ 76200 w 5753100"/>
              <a:gd name="connsiteY11" fmla="*/ 2377440 h 4130040"/>
              <a:gd name="connsiteX12" fmla="*/ 114300 w 5753100"/>
              <a:gd name="connsiteY12" fmla="*/ 2758440 h 4130040"/>
              <a:gd name="connsiteX13" fmla="*/ 121920 w 5753100"/>
              <a:gd name="connsiteY13" fmla="*/ 2834640 h 4130040"/>
              <a:gd name="connsiteX14" fmla="*/ 91440 w 5753100"/>
              <a:gd name="connsiteY14" fmla="*/ 2994660 h 4130040"/>
              <a:gd name="connsiteX15" fmla="*/ 83820 w 5753100"/>
              <a:gd name="connsiteY15" fmla="*/ 3093720 h 4130040"/>
              <a:gd name="connsiteX16" fmla="*/ 68580 w 5753100"/>
              <a:gd name="connsiteY16" fmla="*/ 3299460 h 4130040"/>
              <a:gd name="connsiteX17" fmla="*/ 38100 w 5753100"/>
              <a:gd name="connsiteY17" fmla="*/ 3497580 h 4130040"/>
              <a:gd name="connsiteX18" fmla="*/ 60960 w 5753100"/>
              <a:gd name="connsiteY18" fmla="*/ 3764280 h 4130040"/>
              <a:gd name="connsiteX19" fmla="*/ 320040 w 5753100"/>
              <a:gd name="connsiteY19" fmla="*/ 3832860 h 4130040"/>
              <a:gd name="connsiteX20" fmla="*/ 769620 w 5753100"/>
              <a:gd name="connsiteY20" fmla="*/ 4076700 h 4130040"/>
              <a:gd name="connsiteX21" fmla="*/ 1021080 w 5753100"/>
              <a:gd name="connsiteY21" fmla="*/ 4091940 h 4130040"/>
              <a:gd name="connsiteX22" fmla="*/ 1264920 w 5753100"/>
              <a:gd name="connsiteY22" fmla="*/ 4091940 h 4130040"/>
              <a:gd name="connsiteX23" fmla="*/ 1371600 w 5753100"/>
              <a:gd name="connsiteY23" fmla="*/ 4091940 h 4130040"/>
              <a:gd name="connsiteX24" fmla="*/ 1577340 w 5753100"/>
              <a:gd name="connsiteY24" fmla="*/ 4091940 h 4130040"/>
              <a:gd name="connsiteX25" fmla="*/ 1950720 w 5753100"/>
              <a:gd name="connsiteY25" fmla="*/ 4046220 h 4130040"/>
              <a:gd name="connsiteX26" fmla="*/ 2034540 w 5753100"/>
              <a:gd name="connsiteY26" fmla="*/ 4015740 h 4130040"/>
              <a:gd name="connsiteX27" fmla="*/ 2225040 w 5753100"/>
              <a:gd name="connsiteY27" fmla="*/ 3970020 h 4130040"/>
              <a:gd name="connsiteX28" fmla="*/ 2293620 w 5753100"/>
              <a:gd name="connsiteY28" fmla="*/ 3962400 h 4130040"/>
              <a:gd name="connsiteX29" fmla="*/ 2537460 w 5753100"/>
              <a:gd name="connsiteY29" fmla="*/ 3992880 h 4130040"/>
              <a:gd name="connsiteX30" fmla="*/ 2628900 w 5753100"/>
              <a:gd name="connsiteY30" fmla="*/ 4008120 h 4130040"/>
              <a:gd name="connsiteX31" fmla="*/ 2766060 w 5753100"/>
              <a:gd name="connsiteY31" fmla="*/ 4046220 h 4130040"/>
              <a:gd name="connsiteX32" fmla="*/ 2941320 w 5753100"/>
              <a:gd name="connsiteY32" fmla="*/ 4091940 h 4130040"/>
              <a:gd name="connsiteX33" fmla="*/ 3078480 w 5753100"/>
              <a:gd name="connsiteY33" fmla="*/ 4122420 h 4130040"/>
              <a:gd name="connsiteX34" fmla="*/ 3246120 w 5753100"/>
              <a:gd name="connsiteY34" fmla="*/ 4130040 h 4130040"/>
              <a:gd name="connsiteX35" fmla="*/ 3360420 w 5753100"/>
              <a:gd name="connsiteY35" fmla="*/ 4130040 h 4130040"/>
              <a:gd name="connsiteX36" fmla="*/ 3596640 w 5753100"/>
              <a:gd name="connsiteY36" fmla="*/ 4122420 h 4130040"/>
              <a:gd name="connsiteX37" fmla="*/ 3733800 w 5753100"/>
              <a:gd name="connsiteY37" fmla="*/ 4122420 h 4130040"/>
              <a:gd name="connsiteX38" fmla="*/ 3870960 w 5753100"/>
              <a:gd name="connsiteY38" fmla="*/ 4099560 h 4130040"/>
              <a:gd name="connsiteX39" fmla="*/ 4000500 w 5753100"/>
              <a:gd name="connsiteY39" fmla="*/ 4076700 h 4130040"/>
              <a:gd name="connsiteX40" fmla="*/ 4145280 w 5753100"/>
              <a:gd name="connsiteY40" fmla="*/ 4038600 h 4130040"/>
              <a:gd name="connsiteX41" fmla="*/ 4335780 w 5753100"/>
              <a:gd name="connsiteY41" fmla="*/ 3985260 h 4130040"/>
              <a:gd name="connsiteX42" fmla="*/ 4434840 w 5753100"/>
              <a:gd name="connsiteY42" fmla="*/ 3992880 h 4130040"/>
              <a:gd name="connsiteX43" fmla="*/ 4587240 w 5753100"/>
              <a:gd name="connsiteY43" fmla="*/ 4008120 h 4130040"/>
              <a:gd name="connsiteX44" fmla="*/ 4785360 w 5753100"/>
              <a:gd name="connsiteY44" fmla="*/ 4015740 h 4130040"/>
              <a:gd name="connsiteX45" fmla="*/ 4922520 w 5753100"/>
              <a:gd name="connsiteY45" fmla="*/ 4000500 h 4130040"/>
              <a:gd name="connsiteX46" fmla="*/ 5082540 w 5753100"/>
              <a:gd name="connsiteY46" fmla="*/ 3992880 h 4130040"/>
              <a:gd name="connsiteX47" fmla="*/ 5257800 w 5753100"/>
              <a:gd name="connsiteY47" fmla="*/ 3962400 h 4130040"/>
              <a:gd name="connsiteX48" fmla="*/ 5547360 w 5753100"/>
              <a:gd name="connsiteY48" fmla="*/ 3832860 h 4130040"/>
              <a:gd name="connsiteX49" fmla="*/ 5699760 w 5753100"/>
              <a:gd name="connsiteY49" fmla="*/ 3680460 h 4130040"/>
              <a:gd name="connsiteX50" fmla="*/ 5730240 w 5753100"/>
              <a:gd name="connsiteY50" fmla="*/ 3619500 h 4130040"/>
              <a:gd name="connsiteX51" fmla="*/ 5737860 w 5753100"/>
              <a:gd name="connsiteY51" fmla="*/ 3543300 h 4130040"/>
              <a:gd name="connsiteX52" fmla="*/ 5745480 w 5753100"/>
              <a:gd name="connsiteY52" fmla="*/ 3474720 h 4130040"/>
              <a:gd name="connsiteX53" fmla="*/ 5753100 w 5753100"/>
              <a:gd name="connsiteY53" fmla="*/ 3284220 h 4130040"/>
              <a:gd name="connsiteX54" fmla="*/ 5745480 w 5753100"/>
              <a:gd name="connsiteY54" fmla="*/ 3116580 h 4130040"/>
              <a:gd name="connsiteX55" fmla="*/ 5722620 w 5753100"/>
              <a:gd name="connsiteY55" fmla="*/ 3002280 h 4130040"/>
              <a:gd name="connsiteX56" fmla="*/ 5669280 w 5753100"/>
              <a:gd name="connsiteY56" fmla="*/ 2796540 h 4130040"/>
              <a:gd name="connsiteX57" fmla="*/ 5631180 w 5753100"/>
              <a:gd name="connsiteY57" fmla="*/ 2354580 h 4130040"/>
              <a:gd name="connsiteX58" fmla="*/ 5631180 w 5753100"/>
              <a:gd name="connsiteY58" fmla="*/ 2202180 h 4130040"/>
              <a:gd name="connsiteX59" fmla="*/ 5646420 w 5753100"/>
              <a:gd name="connsiteY59" fmla="*/ 2118360 h 4130040"/>
              <a:gd name="connsiteX60" fmla="*/ 5676900 w 5753100"/>
              <a:gd name="connsiteY60" fmla="*/ 1996440 h 4130040"/>
              <a:gd name="connsiteX61" fmla="*/ 5692140 w 5753100"/>
              <a:gd name="connsiteY61" fmla="*/ 1905000 h 4130040"/>
              <a:gd name="connsiteX62" fmla="*/ 5715000 w 5753100"/>
              <a:gd name="connsiteY62" fmla="*/ 1783080 h 4130040"/>
              <a:gd name="connsiteX63" fmla="*/ 5715000 w 5753100"/>
              <a:gd name="connsiteY63" fmla="*/ 1348740 h 4130040"/>
              <a:gd name="connsiteX64" fmla="*/ 5676900 w 5753100"/>
              <a:gd name="connsiteY64" fmla="*/ 1272540 h 4130040"/>
              <a:gd name="connsiteX65" fmla="*/ 5646420 w 5753100"/>
              <a:gd name="connsiteY65" fmla="*/ 1242060 h 4130040"/>
              <a:gd name="connsiteX66" fmla="*/ 5615940 w 5753100"/>
              <a:gd name="connsiteY66" fmla="*/ 990600 h 4130040"/>
              <a:gd name="connsiteX67" fmla="*/ 5615940 w 5753100"/>
              <a:gd name="connsiteY67" fmla="*/ 693420 h 4130040"/>
              <a:gd name="connsiteX68" fmla="*/ 5608320 w 5753100"/>
              <a:gd name="connsiteY68" fmla="*/ 518160 h 4130040"/>
              <a:gd name="connsiteX69" fmla="*/ 5684520 w 5753100"/>
              <a:gd name="connsiteY69" fmla="*/ 0 h 4130040"/>
              <a:gd name="connsiteX70" fmla="*/ 5090160 w 5753100"/>
              <a:gd name="connsiteY70" fmla="*/ 464820 h 4130040"/>
              <a:gd name="connsiteX71" fmla="*/ 5097780 w 5753100"/>
              <a:gd name="connsiteY71" fmla="*/ 3368040 h 4130040"/>
              <a:gd name="connsiteX72" fmla="*/ 632460 w 5753100"/>
              <a:gd name="connsiteY72" fmla="*/ 3368040 h 4130040"/>
              <a:gd name="connsiteX73" fmla="*/ 632460 w 5753100"/>
              <a:gd name="connsiteY73" fmla="*/ 472440 h 4130040"/>
              <a:gd name="connsiteX74" fmla="*/ 60960 w 5753100"/>
              <a:gd name="connsiteY74" fmla="*/ 144780 h 41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753100" h="4130040">
                <a:moveTo>
                  <a:pt x="60960" y="144780"/>
                </a:moveTo>
                <a:lnTo>
                  <a:pt x="38100" y="289560"/>
                </a:lnTo>
                <a:lnTo>
                  <a:pt x="15240" y="449580"/>
                </a:lnTo>
                <a:lnTo>
                  <a:pt x="0" y="716280"/>
                </a:lnTo>
                <a:lnTo>
                  <a:pt x="7620" y="967740"/>
                </a:lnTo>
                <a:lnTo>
                  <a:pt x="22860" y="1066800"/>
                </a:lnTo>
                <a:lnTo>
                  <a:pt x="30480" y="1455420"/>
                </a:lnTo>
                <a:lnTo>
                  <a:pt x="0" y="1661160"/>
                </a:lnTo>
                <a:lnTo>
                  <a:pt x="0" y="1897380"/>
                </a:lnTo>
                <a:lnTo>
                  <a:pt x="0" y="1988820"/>
                </a:lnTo>
                <a:lnTo>
                  <a:pt x="45720" y="2286000"/>
                </a:lnTo>
                <a:cubicBezTo>
                  <a:pt x="78087" y="2366917"/>
                  <a:pt x="76200" y="2334843"/>
                  <a:pt x="76200" y="2377440"/>
                </a:cubicBezTo>
                <a:lnTo>
                  <a:pt x="114300" y="2758440"/>
                </a:lnTo>
                <a:cubicBezTo>
                  <a:pt x="122200" y="2829544"/>
                  <a:pt x="121920" y="2804019"/>
                  <a:pt x="121920" y="2834640"/>
                </a:cubicBezTo>
                <a:lnTo>
                  <a:pt x="91440" y="2994660"/>
                </a:lnTo>
                <a:cubicBezTo>
                  <a:pt x="83062" y="3078442"/>
                  <a:pt x="83820" y="3045333"/>
                  <a:pt x="83820" y="3093720"/>
                </a:cubicBezTo>
                <a:lnTo>
                  <a:pt x="68580" y="3299460"/>
                </a:lnTo>
                <a:lnTo>
                  <a:pt x="38100" y="3497580"/>
                </a:lnTo>
                <a:lnTo>
                  <a:pt x="60960" y="3764280"/>
                </a:lnTo>
                <a:lnTo>
                  <a:pt x="320040" y="3832860"/>
                </a:lnTo>
                <a:lnTo>
                  <a:pt x="769620" y="4076700"/>
                </a:lnTo>
                <a:lnTo>
                  <a:pt x="1021080" y="4091940"/>
                </a:lnTo>
                <a:lnTo>
                  <a:pt x="1264920" y="4091940"/>
                </a:lnTo>
                <a:lnTo>
                  <a:pt x="1371600" y="4091940"/>
                </a:lnTo>
                <a:lnTo>
                  <a:pt x="1577340" y="4091940"/>
                </a:lnTo>
                <a:lnTo>
                  <a:pt x="1950720" y="4046220"/>
                </a:lnTo>
                <a:lnTo>
                  <a:pt x="2034540" y="4015740"/>
                </a:lnTo>
                <a:lnTo>
                  <a:pt x="2225040" y="3970020"/>
                </a:lnTo>
                <a:lnTo>
                  <a:pt x="2293620" y="3962400"/>
                </a:lnTo>
                <a:lnTo>
                  <a:pt x="2537460" y="3992880"/>
                </a:lnTo>
                <a:cubicBezTo>
                  <a:pt x="2567940" y="3997960"/>
                  <a:pt x="2598735" y="4001417"/>
                  <a:pt x="2628900" y="4008120"/>
                </a:cubicBezTo>
                <a:cubicBezTo>
                  <a:pt x="2702137" y="4024395"/>
                  <a:pt x="2715738" y="4029446"/>
                  <a:pt x="2766060" y="4046220"/>
                </a:cubicBezTo>
                <a:lnTo>
                  <a:pt x="2941320" y="4091940"/>
                </a:lnTo>
                <a:lnTo>
                  <a:pt x="3078480" y="4122420"/>
                </a:lnTo>
                <a:lnTo>
                  <a:pt x="3246120" y="4130040"/>
                </a:lnTo>
                <a:lnTo>
                  <a:pt x="3360420" y="4130040"/>
                </a:lnTo>
                <a:lnTo>
                  <a:pt x="3596640" y="4122420"/>
                </a:lnTo>
                <a:lnTo>
                  <a:pt x="3733800" y="4122420"/>
                </a:lnTo>
                <a:lnTo>
                  <a:pt x="3870960" y="4099560"/>
                </a:lnTo>
                <a:cubicBezTo>
                  <a:pt x="3990241" y="4075704"/>
                  <a:pt x="3946405" y="4076700"/>
                  <a:pt x="4000500" y="4076700"/>
                </a:cubicBezTo>
                <a:lnTo>
                  <a:pt x="4145280" y="4038600"/>
                </a:lnTo>
                <a:lnTo>
                  <a:pt x="4335780" y="3985260"/>
                </a:lnTo>
                <a:lnTo>
                  <a:pt x="4434840" y="3992880"/>
                </a:lnTo>
                <a:lnTo>
                  <a:pt x="4587240" y="4008120"/>
                </a:lnTo>
                <a:cubicBezTo>
                  <a:pt x="4749775" y="4016674"/>
                  <a:pt x="4683693" y="4015740"/>
                  <a:pt x="4785360" y="4015740"/>
                </a:cubicBezTo>
                <a:lnTo>
                  <a:pt x="4922520" y="4000500"/>
                </a:lnTo>
                <a:lnTo>
                  <a:pt x="5082540" y="3992880"/>
                </a:lnTo>
                <a:lnTo>
                  <a:pt x="5257800" y="3962400"/>
                </a:lnTo>
                <a:lnTo>
                  <a:pt x="5547360" y="3832860"/>
                </a:lnTo>
                <a:lnTo>
                  <a:pt x="5699760" y="3680460"/>
                </a:lnTo>
                <a:cubicBezTo>
                  <a:pt x="5709920" y="3660140"/>
                  <a:pt x="5724160" y="3641390"/>
                  <a:pt x="5730240" y="3619500"/>
                </a:cubicBezTo>
                <a:cubicBezTo>
                  <a:pt x="5737072" y="3594905"/>
                  <a:pt x="5735188" y="3568686"/>
                  <a:pt x="5737860" y="3543300"/>
                </a:cubicBezTo>
                <a:cubicBezTo>
                  <a:pt x="5740268" y="3520426"/>
                  <a:pt x="5742940" y="3497580"/>
                  <a:pt x="5745480" y="3474720"/>
                </a:cubicBezTo>
                <a:lnTo>
                  <a:pt x="5753100" y="3284220"/>
                </a:lnTo>
                <a:cubicBezTo>
                  <a:pt x="5743727" y="3162367"/>
                  <a:pt x="5745480" y="3218278"/>
                  <a:pt x="5745480" y="3116580"/>
                </a:cubicBezTo>
                <a:lnTo>
                  <a:pt x="5722620" y="3002280"/>
                </a:lnTo>
                <a:lnTo>
                  <a:pt x="5669280" y="2796540"/>
                </a:lnTo>
                <a:lnTo>
                  <a:pt x="5631180" y="2354580"/>
                </a:lnTo>
                <a:lnTo>
                  <a:pt x="5631180" y="2202180"/>
                </a:lnTo>
                <a:lnTo>
                  <a:pt x="5646420" y="2118360"/>
                </a:lnTo>
                <a:lnTo>
                  <a:pt x="5676900" y="1996440"/>
                </a:lnTo>
                <a:cubicBezTo>
                  <a:pt x="5681980" y="1965960"/>
                  <a:pt x="5686305" y="1935344"/>
                  <a:pt x="5692140" y="1905000"/>
                </a:cubicBezTo>
                <a:cubicBezTo>
                  <a:pt x="5716064" y="1780593"/>
                  <a:pt x="5715000" y="1836470"/>
                  <a:pt x="5715000" y="1783080"/>
                </a:cubicBezTo>
                <a:lnTo>
                  <a:pt x="5715000" y="1348740"/>
                </a:lnTo>
                <a:lnTo>
                  <a:pt x="5676900" y="1272540"/>
                </a:lnTo>
                <a:lnTo>
                  <a:pt x="5646420" y="1242060"/>
                </a:lnTo>
                <a:lnTo>
                  <a:pt x="5615940" y="990600"/>
                </a:lnTo>
                <a:lnTo>
                  <a:pt x="5615940" y="693420"/>
                </a:lnTo>
                <a:lnTo>
                  <a:pt x="5608320" y="518160"/>
                </a:lnTo>
                <a:lnTo>
                  <a:pt x="5684520" y="0"/>
                </a:lnTo>
                <a:lnTo>
                  <a:pt x="5090160" y="464820"/>
                </a:lnTo>
                <a:lnTo>
                  <a:pt x="5097780" y="3368040"/>
                </a:lnTo>
                <a:lnTo>
                  <a:pt x="632460" y="3368040"/>
                </a:lnTo>
                <a:lnTo>
                  <a:pt x="632460" y="472440"/>
                </a:lnTo>
                <a:lnTo>
                  <a:pt x="60960" y="144780"/>
                </a:lnTo>
                <a:close/>
              </a:path>
            </a:pathLst>
          </a:custGeom>
          <a:solidFill>
            <a:srgbClr val="6E3B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3C9F1-10AF-438E-B5EE-E548CCAE8689}"/>
              </a:ext>
            </a:extLst>
          </p:cNvPr>
          <p:cNvSpPr/>
          <p:nvPr/>
        </p:nvSpPr>
        <p:spPr>
          <a:xfrm>
            <a:off x="5474504" y="482804"/>
            <a:ext cx="3264085" cy="1868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20A637B-F31A-4897-99A5-92FC3C33ACC4}"/>
              </a:ext>
            </a:extLst>
          </p:cNvPr>
          <p:cNvSpPr/>
          <p:nvPr/>
        </p:nvSpPr>
        <p:spPr>
          <a:xfrm rot="10800000">
            <a:off x="7068796" y="248488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7AB4B1-E686-49F8-A26C-207FBF5680D5}"/>
              </a:ext>
            </a:extLst>
          </p:cNvPr>
          <p:cNvCxnSpPr>
            <a:cxnSpLocks/>
          </p:cNvCxnSpPr>
          <p:nvPr/>
        </p:nvCxnSpPr>
        <p:spPr>
          <a:xfrm>
            <a:off x="7036412" y="583069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BDC048E-E65A-4BC1-B80C-A2DF61EB7852}"/>
              </a:ext>
            </a:extLst>
          </p:cNvPr>
          <p:cNvSpPr/>
          <p:nvPr/>
        </p:nvSpPr>
        <p:spPr>
          <a:xfrm>
            <a:off x="3320554" y="3978260"/>
            <a:ext cx="7595533" cy="1447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4FF99B-B030-4082-BEE4-3E9A2B7296F7}"/>
              </a:ext>
            </a:extLst>
          </p:cNvPr>
          <p:cNvSpPr/>
          <p:nvPr/>
        </p:nvSpPr>
        <p:spPr>
          <a:xfrm rot="10800000">
            <a:off x="7019260" y="3734420"/>
            <a:ext cx="198120" cy="2438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9EA353-72B9-45B0-BB4C-CEE09E03217A}"/>
              </a:ext>
            </a:extLst>
          </p:cNvPr>
          <p:cNvCxnSpPr>
            <a:cxnSpLocks/>
          </p:cNvCxnSpPr>
          <p:nvPr/>
        </p:nvCxnSpPr>
        <p:spPr>
          <a:xfrm>
            <a:off x="6986876" y="4069001"/>
            <a:ext cx="285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BEB8B3-B15E-43EC-A7D0-26163A0A8341}"/>
              </a:ext>
            </a:extLst>
          </p:cNvPr>
          <p:cNvCxnSpPr>
            <a:cxnSpLocks/>
          </p:cNvCxnSpPr>
          <p:nvPr/>
        </p:nvCxnSpPr>
        <p:spPr>
          <a:xfrm flipH="1" flipV="1">
            <a:off x="5467526" y="2330843"/>
            <a:ext cx="3271065" cy="20609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591040-CBEA-4293-8F66-94A68D1788C4}"/>
              </a:ext>
            </a:extLst>
          </p:cNvPr>
          <p:cNvCxnSpPr>
            <a:cxnSpLocks/>
          </p:cNvCxnSpPr>
          <p:nvPr/>
        </p:nvCxnSpPr>
        <p:spPr>
          <a:xfrm>
            <a:off x="8738589" y="482804"/>
            <a:ext cx="0" cy="1868647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39F8CEC-AFCA-4ECD-9BDC-88F2AFFFDA40}"/>
              </a:ext>
            </a:extLst>
          </p:cNvPr>
          <p:cNvSpPr/>
          <p:nvPr/>
        </p:nvSpPr>
        <p:spPr>
          <a:xfrm>
            <a:off x="8433131" y="545195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92E2DC2-58F9-4A60-ADEA-A97EF0A04781}"/>
              </a:ext>
            </a:extLst>
          </p:cNvPr>
          <p:cNvSpPr/>
          <p:nvPr/>
        </p:nvSpPr>
        <p:spPr>
          <a:xfrm>
            <a:off x="5827826" y="562597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B83542-D6E0-4FE6-90FE-B2AFA38EBA63}"/>
              </a:ext>
            </a:extLst>
          </p:cNvPr>
          <p:cNvSpPr/>
          <p:nvPr/>
        </p:nvSpPr>
        <p:spPr>
          <a:xfrm>
            <a:off x="7853584" y="540268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FA4D48-7FAF-40EA-8BBE-C52BBA0514E5}"/>
              </a:ext>
            </a:extLst>
          </p:cNvPr>
          <p:cNvCxnSpPr>
            <a:cxnSpLocks/>
          </p:cNvCxnSpPr>
          <p:nvPr/>
        </p:nvCxnSpPr>
        <p:spPr>
          <a:xfrm flipH="1">
            <a:off x="3320556" y="5394595"/>
            <a:ext cx="7628132" cy="1414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937BC-0BCA-4455-A2A0-EAB8C95083AF}"/>
              </a:ext>
            </a:extLst>
          </p:cNvPr>
          <p:cNvCxnSpPr>
            <a:cxnSpLocks/>
          </p:cNvCxnSpPr>
          <p:nvPr/>
        </p:nvCxnSpPr>
        <p:spPr>
          <a:xfrm>
            <a:off x="10916087" y="3985375"/>
            <a:ext cx="0" cy="143998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0B9AC5-3A39-4A89-8F76-2C4B080CFB43}"/>
              </a:ext>
            </a:extLst>
          </p:cNvPr>
          <p:cNvCxnSpPr>
            <a:cxnSpLocks/>
          </p:cNvCxnSpPr>
          <p:nvPr/>
        </p:nvCxnSpPr>
        <p:spPr>
          <a:xfrm>
            <a:off x="3320554" y="3978260"/>
            <a:ext cx="0" cy="1447101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D248CAE-C845-4A00-89E9-974376731A1A}"/>
              </a:ext>
            </a:extLst>
          </p:cNvPr>
          <p:cNvSpPr/>
          <p:nvPr/>
        </p:nvSpPr>
        <p:spPr>
          <a:xfrm>
            <a:off x="3984276" y="4044946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7A3E249-61B3-42D5-81B4-856DEA9E6307}"/>
              </a:ext>
            </a:extLst>
          </p:cNvPr>
          <p:cNvSpPr/>
          <p:nvPr/>
        </p:nvSpPr>
        <p:spPr>
          <a:xfrm>
            <a:off x="10455413" y="4042095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1B742F9-8C27-4787-9168-A7E5FF6A1F02}"/>
              </a:ext>
            </a:extLst>
          </p:cNvPr>
          <p:cNvSpPr/>
          <p:nvPr/>
        </p:nvSpPr>
        <p:spPr>
          <a:xfrm>
            <a:off x="7574824" y="4061145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2D50F2C-D602-45D0-AE7E-DF76FC809976}"/>
              </a:ext>
            </a:extLst>
          </p:cNvPr>
          <p:cNvSpPr/>
          <p:nvPr/>
        </p:nvSpPr>
        <p:spPr>
          <a:xfrm>
            <a:off x="6161257" y="4025896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69C5733-AD96-478A-B61D-DEEC8B670D92}"/>
              </a:ext>
            </a:extLst>
          </p:cNvPr>
          <p:cNvSpPr/>
          <p:nvPr/>
        </p:nvSpPr>
        <p:spPr>
          <a:xfrm>
            <a:off x="8468226" y="4042095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C2B31BB-8D95-4B87-9F78-14E9C773EF3F}"/>
              </a:ext>
            </a:extLst>
          </p:cNvPr>
          <p:cNvSpPr/>
          <p:nvPr/>
        </p:nvSpPr>
        <p:spPr>
          <a:xfrm>
            <a:off x="3348647" y="4316439"/>
            <a:ext cx="485192" cy="1088736"/>
          </a:xfrm>
          <a:custGeom>
            <a:avLst/>
            <a:gdLst>
              <a:gd name="connsiteX0" fmla="*/ 0 w 485192"/>
              <a:gd name="connsiteY0" fmla="*/ 27991 h 802432"/>
              <a:gd name="connsiteX1" fmla="*/ 0 w 485192"/>
              <a:gd name="connsiteY1" fmla="*/ 783771 h 802432"/>
              <a:gd name="connsiteX2" fmla="*/ 298580 w 485192"/>
              <a:gd name="connsiteY2" fmla="*/ 802432 h 802432"/>
              <a:gd name="connsiteX3" fmla="*/ 419878 w 485192"/>
              <a:gd name="connsiteY3" fmla="*/ 699795 h 802432"/>
              <a:gd name="connsiteX4" fmla="*/ 485192 w 485192"/>
              <a:gd name="connsiteY4" fmla="*/ 513183 h 802432"/>
              <a:gd name="connsiteX5" fmla="*/ 401217 w 485192"/>
              <a:gd name="connsiteY5" fmla="*/ 307910 h 802432"/>
              <a:gd name="connsiteX6" fmla="*/ 289249 w 485192"/>
              <a:gd name="connsiteY6" fmla="*/ 65314 h 802432"/>
              <a:gd name="connsiteX7" fmla="*/ 177282 w 485192"/>
              <a:gd name="connsiteY7" fmla="*/ 0 h 802432"/>
              <a:gd name="connsiteX8" fmla="*/ 0 w 485192"/>
              <a:gd name="connsiteY8" fmla="*/ 27991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192" h="802432">
                <a:moveTo>
                  <a:pt x="0" y="27991"/>
                </a:moveTo>
                <a:lnTo>
                  <a:pt x="0" y="783771"/>
                </a:lnTo>
                <a:lnTo>
                  <a:pt x="298580" y="802432"/>
                </a:lnTo>
                <a:lnTo>
                  <a:pt x="419878" y="699795"/>
                </a:lnTo>
                <a:lnTo>
                  <a:pt x="485192" y="513183"/>
                </a:lnTo>
                <a:lnTo>
                  <a:pt x="401217" y="307910"/>
                </a:lnTo>
                <a:lnTo>
                  <a:pt x="289249" y="65314"/>
                </a:lnTo>
                <a:lnTo>
                  <a:pt x="177282" y="0"/>
                </a:lnTo>
                <a:lnTo>
                  <a:pt x="0" y="2799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3C331E8-25F7-41B1-8C2A-8F76C5A9D48D}"/>
              </a:ext>
            </a:extLst>
          </p:cNvPr>
          <p:cNvSpPr/>
          <p:nvPr/>
        </p:nvSpPr>
        <p:spPr>
          <a:xfrm>
            <a:off x="5478462" y="474502"/>
            <a:ext cx="361950" cy="1857375"/>
          </a:xfrm>
          <a:custGeom>
            <a:avLst/>
            <a:gdLst>
              <a:gd name="connsiteX0" fmla="*/ 0 w 361950"/>
              <a:gd name="connsiteY0" fmla="*/ 0 h 1857375"/>
              <a:gd name="connsiteX1" fmla="*/ 4763 w 361950"/>
              <a:gd name="connsiteY1" fmla="*/ 1147763 h 1857375"/>
              <a:gd name="connsiteX2" fmla="*/ 114300 w 361950"/>
              <a:gd name="connsiteY2" fmla="*/ 1119188 h 1857375"/>
              <a:gd name="connsiteX3" fmla="*/ 200025 w 361950"/>
              <a:gd name="connsiteY3" fmla="*/ 1181100 h 1857375"/>
              <a:gd name="connsiteX4" fmla="*/ 342900 w 361950"/>
              <a:gd name="connsiteY4" fmla="*/ 1333500 h 1857375"/>
              <a:gd name="connsiteX5" fmla="*/ 361950 w 361950"/>
              <a:gd name="connsiteY5" fmla="*/ 1528763 h 1857375"/>
              <a:gd name="connsiteX6" fmla="*/ 304800 w 361950"/>
              <a:gd name="connsiteY6" fmla="*/ 1666875 h 1857375"/>
              <a:gd name="connsiteX7" fmla="*/ 271463 w 361950"/>
              <a:gd name="connsiteY7" fmla="*/ 1790700 h 1857375"/>
              <a:gd name="connsiteX8" fmla="*/ 271463 w 361950"/>
              <a:gd name="connsiteY8" fmla="*/ 1857375 h 1857375"/>
              <a:gd name="connsiteX9" fmla="*/ 14288 w 361950"/>
              <a:gd name="connsiteY9" fmla="*/ 1852613 h 1857375"/>
              <a:gd name="connsiteX10" fmla="*/ 0 w 361950"/>
              <a:gd name="connsiteY10" fmla="*/ 0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1950" h="1857375">
                <a:moveTo>
                  <a:pt x="0" y="0"/>
                </a:moveTo>
                <a:cubicBezTo>
                  <a:pt x="1588" y="382588"/>
                  <a:pt x="3175" y="765175"/>
                  <a:pt x="4763" y="1147763"/>
                </a:cubicBezTo>
                <a:lnTo>
                  <a:pt x="114300" y="1119188"/>
                </a:lnTo>
                <a:lnTo>
                  <a:pt x="200025" y="1181100"/>
                </a:lnTo>
                <a:lnTo>
                  <a:pt x="342900" y="1333500"/>
                </a:lnTo>
                <a:lnTo>
                  <a:pt x="361950" y="1528763"/>
                </a:lnTo>
                <a:lnTo>
                  <a:pt x="304800" y="1666875"/>
                </a:lnTo>
                <a:lnTo>
                  <a:pt x="271463" y="1790700"/>
                </a:lnTo>
                <a:lnTo>
                  <a:pt x="271463" y="1857375"/>
                </a:lnTo>
                <a:lnTo>
                  <a:pt x="14288" y="185261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FD4DDD6-E401-4428-886B-52650BED7F6F}"/>
              </a:ext>
            </a:extLst>
          </p:cNvPr>
          <p:cNvSpPr/>
          <p:nvPr/>
        </p:nvSpPr>
        <p:spPr>
          <a:xfrm>
            <a:off x="4489394" y="4061030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39D69F8-A96A-4ED4-80A8-A5B4DF73EDE4}"/>
              </a:ext>
            </a:extLst>
          </p:cNvPr>
          <p:cNvCxnSpPr/>
          <p:nvPr/>
        </p:nvCxnSpPr>
        <p:spPr>
          <a:xfrm flipH="1" flipV="1">
            <a:off x="8531225" y="826927"/>
            <a:ext cx="123825" cy="55245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107DE9-EF66-4E68-AC62-44B1D3D104DD}"/>
              </a:ext>
            </a:extLst>
          </p:cNvPr>
          <p:cNvCxnSpPr>
            <a:cxnSpLocks/>
          </p:cNvCxnSpPr>
          <p:nvPr/>
        </p:nvCxnSpPr>
        <p:spPr>
          <a:xfrm flipH="1" flipV="1">
            <a:off x="8010525" y="877727"/>
            <a:ext cx="635001" cy="95885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EECE0B-0FE7-403B-A9B7-48B6CE2B2E70}"/>
              </a:ext>
            </a:extLst>
          </p:cNvPr>
          <p:cNvCxnSpPr>
            <a:cxnSpLocks/>
          </p:cNvCxnSpPr>
          <p:nvPr/>
        </p:nvCxnSpPr>
        <p:spPr>
          <a:xfrm flipV="1">
            <a:off x="5597525" y="896777"/>
            <a:ext cx="336550" cy="48260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6C58A5-BDBC-41BB-AD50-5CEB197935A6}"/>
              </a:ext>
            </a:extLst>
          </p:cNvPr>
          <p:cNvSpPr txBox="1"/>
          <p:nvPr/>
        </p:nvSpPr>
        <p:spPr>
          <a:xfrm>
            <a:off x="5722265" y="2737617"/>
            <a:ext cx="314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Efficient Channel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E4EBD94-244A-4534-9ABC-E318D5612CDB}"/>
              </a:ext>
            </a:extLst>
          </p:cNvPr>
          <p:cNvCxnSpPr>
            <a:cxnSpLocks/>
            <a:stCxn id="9" idx="3"/>
          </p:cNvCxnSpPr>
          <p:nvPr/>
        </p:nvCxnSpPr>
        <p:spPr>
          <a:xfrm flipH="1" flipV="1">
            <a:off x="10553703" y="4340227"/>
            <a:ext cx="362384" cy="361584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A0113B-0A97-4F0B-ACA7-474F2C56B748}"/>
              </a:ext>
            </a:extLst>
          </p:cNvPr>
          <p:cNvCxnSpPr>
            <a:cxnSpLocks/>
          </p:cNvCxnSpPr>
          <p:nvPr/>
        </p:nvCxnSpPr>
        <p:spPr>
          <a:xfrm flipV="1">
            <a:off x="8582029" y="4321177"/>
            <a:ext cx="0" cy="19049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DD88DCF-74E2-43DF-A424-22EADB1FAB29}"/>
              </a:ext>
            </a:extLst>
          </p:cNvPr>
          <p:cNvCxnSpPr>
            <a:cxnSpLocks/>
          </p:cNvCxnSpPr>
          <p:nvPr/>
        </p:nvCxnSpPr>
        <p:spPr>
          <a:xfrm flipV="1">
            <a:off x="6276979" y="4349752"/>
            <a:ext cx="0" cy="952498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6EB8504-EA52-464A-8E47-EC7F1CA5E1B4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647700" cy="657226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F181127-A1EF-4B66-8776-B104254821D9}"/>
              </a:ext>
            </a:extLst>
          </p:cNvPr>
          <p:cNvCxnSpPr>
            <a:cxnSpLocks/>
          </p:cNvCxnSpPr>
          <p:nvPr/>
        </p:nvCxnSpPr>
        <p:spPr>
          <a:xfrm flipV="1">
            <a:off x="3819525" y="4368803"/>
            <a:ext cx="219079" cy="16509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4337B26-D84F-4C14-86A9-4229EFA19DA5}"/>
              </a:ext>
            </a:extLst>
          </p:cNvPr>
          <p:cNvCxnSpPr>
            <a:cxnSpLocks/>
          </p:cNvCxnSpPr>
          <p:nvPr/>
        </p:nvCxnSpPr>
        <p:spPr>
          <a:xfrm flipV="1">
            <a:off x="7667629" y="4340227"/>
            <a:ext cx="0" cy="96202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69C12B-34A2-412B-A5C0-2DE95D043B57}"/>
              </a:ext>
            </a:extLst>
          </p:cNvPr>
          <p:cNvSpPr txBox="1"/>
          <p:nvPr/>
        </p:nvSpPr>
        <p:spPr>
          <a:xfrm>
            <a:off x="5578475" y="5613515"/>
            <a:ext cx="3609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Inefficient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B9951FB-9403-456D-801C-2E9A875FDB7D}"/>
                  </a:ext>
                </a:extLst>
              </p:cNvPr>
              <p:cNvSpPr txBox="1"/>
              <p:nvPr/>
            </p:nvSpPr>
            <p:spPr>
              <a:xfrm>
                <a:off x="6239364" y="3040331"/>
                <a:ext cx="20855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4B9951FB-9403-456D-801C-2E9A875FD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364" y="3040331"/>
                <a:ext cx="2085584" cy="523220"/>
              </a:xfrm>
              <a:prstGeom prst="rect">
                <a:avLst/>
              </a:prstGeom>
              <a:blipFill>
                <a:blip r:embed="rId2"/>
                <a:stretch>
                  <a:fillRect l="-614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510FBA-C121-4774-AAF0-1D1698499CA9}"/>
                  </a:ext>
                </a:extLst>
              </p:cNvPr>
              <p:cNvSpPr txBox="1"/>
              <p:nvPr/>
            </p:nvSpPr>
            <p:spPr>
              <a:xfrm>
                <a:off x="6306039" y="6105954"/>
                <a:ext cx="18156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1510FBA-C121-4774-AAF0-1D1698499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039" y="6105954"/>
                <a:ext cx="1815611" cy="523220"/>
              </a:xfrm>
              <a:prstGeom prst="rect">
                <a:avLst/>
              </a:prstGeom>
              <a:blipFill>
                <a:blip r:embed="rId3"/>
                <a:stretch>
                  <a:fillRect l="-6711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DE42016-AB76-49DE-B1CF-14BA00ACA88B}"/>
              </a:ext>
            </a:extLst>
          </p:cNvPr>
          <p:cNvCxnSpPr>
            <a:cxnSpLocks/>
          </p:cNvCxnSpPr>
          <p:nvPr/>
        </p:nvCxnSpPr>
        <p:spPr>
          <a:xfrm flipV="1">
            <a:off x="7664451" y="1344452"/>
            <a:ext cx="0" cy="387351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3256012-B955-49F6-BF3C-8DA506404AA3}"/>
              </a:ext>
            </a:extLst>
          </p:cNvPr>
          <p:cNvCxnSpPr>
            <a:cxnSpLocks/>
          </p:cNvCxnSpPr>
          <p:nvPr/>
        </p:nvCxnSpPr>
        <p:spPr>
          <a:xfrm flipV="1">
            <a:off x="5940425" y="1573052"/>
            <a:ext cx="355600" cy="28257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8A511F7-61DA-4853-92DF-1EC9625CEA4F}"/>
              </a:ext>
            </a:extLst>
          </p:cNvPr>
          <p:cNvCxnSpPr>
            <a:cxnSpLocks/>
          </p:cNvCxnSpPr>
          <p:nvPr/>
        </p:nvCxnSpPr>
        <p:spPr>
          <a:xfrm flipV="1">
            <a:off x="8312151" y="1915952"/>
            <a:ext cx="0" cy="301625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261C166-ED7D-479C-A370-5F400EFC7B6F}"/>
              </a:ext>
            </a:extLst>
          </p:cNvPr>
          <p:cNvCxnSpPr>
            <a:cxnSpLocks/>
          </p:cNvCxnSpPr>
          <p:nvPr/>
        </p:nvCxnSpPr>
        <p:spPr>
          <a:xfrm flipV="1">
            <a:off x="6931026" y="1696877"/>
            <a:ext cx="0" cy="520700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A9D96082-5DF0-42A2-B315-0A24E2DCE3A9}"/>
              </a:ext>
            </a:extLst>
          </p:cNvPr>
          <p:cNvSpPr/>
          <p:nvPr/>
        </p:nvSpPr>
        <p:spPr>
          <a:xfrm rot="16200000">
            <a:off x="8143604" y="4406046"/>
            <a:ext cx="839378" cy="1088736"/>
          </a:xfrm>
          <a:custGeom>
            <a:avLst/>
            <a:gdLst>
              <a:gd name="connsiteX0" fmla="*/ 0 w 485192"/>
              <a:gd name="connsiteY0" fmla="*/ 27991 h 802432"/>
              <a:gd name="connsiteX1" fmla="*/ 0 w 485192"/>
              <a:gd name="connsiteY1" fmla="*/ 783771 h 802432"/>
              <a:gd name="connsiteX2" fmla="*/ 298580 w 485192"/>
              <a:gd name="connsiteY2" fmla="*/ 802432 h 802432"/>
              <a:gd name="connsiteX3" fmla="*/ 419878 w 485192"/>
              <a:gd name="connsiteY3" fmla="*/ 699795 h 802432"/>
              <a:gd name="connsiteX4" fmla="*/ 485192 w 485192"/>
              <a:gd name="connsiteY4" fmla="*/ 513183 h 802432"/>
              <a:gd name="connsiteX5" fmla="*/ 401217 w 485192"/>
              <a:gd name="connsiteY5" fmla="*/ 307910 h 802432"/>
              <a:gd name="connsiteX6" fmla="*/ 289249 w 485192"/>
              <a:gd name="connsiteY6" fmla="*/ 65314 h 802432"/>
              <a:gd name="connsiteX7" fmla="*/ 177282 w 485192"/>
              <a:gd name="connsiteY7" fmla="*/ 0 h 802432"/>
              <a:gd name="connsiteX8" fmla="*/ 0 w 485192"/>
              <a:gd name="connsiteY8" fmla="*/ 27991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192" h="802432">
                <a:moveTo>
                  <a:pt x="0" y="27991"/>
                </a:moveTo>
                <a:lnTo>
                  <a:pt x="0" y="783771"/>
                </a:lnTo>
                <a:lnTo>
                  <a:pt x="298580" y="802432"/>
                </a:lnTo>
                <a:lnTo>
                  <a:pt x="419878" y="699795"/>
                </a:lnTo>
                <a:lnTo>
                  <a:pt x="485192" y="513183"/>
                </a:lnTo>
                <a:lnTo>
                  <a:pt x="401217" y="307910"/>
                </a:lnTo>
                <a:lnTo>
                  <a:pt x="289249" y="65314"/>
                </a:lnTo>
                <a:lnTo>
                  <a:pt x="177282" y="0"/>
                </a:lnTo>
                <a:lnTo>
                  <a:pt x="0" y="2799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A0F74FD-DAC0-4A6E-AC34-AB007545E342}"/>
              </a:ext>
            </a:extLst>
          </p:cNvPr>
          <p:cNvSpPr/>
          <p:nvPr/>
        </p:nvSpPr>
        <p:spPr>
          <a:xfrm rot="16200000">
            <a:off x="7448988" y="1793739"/>
            <a:ext cx="467903" cy="496428"/>
          </a:xfrm>
          <a:custGeom>
            <a:avLst/>
            <a:gdLst>
              <a:gd name="connsiteX0" fmla="*/ 0 w 485192"/>
              <a:gd name="connsiteY0" fmla="*/ 27991 h 802432"/>
              <a:gd name="connsiteX1" fmla="*/ 0 w 485192"/>
              <a:gd name="connsiteY1" fmla="*/ 783771 h 802432"/>
              <a:gd name="connsiteX2" fmla="*/ 298580 w 485192"/>
              <a:gd name="connsiteY2" fmla="*/ 802432 h 802432"/>
              <a:gd name="connsiteX3" fmla="*/ 419878 w 485192"/>
              <a:gd name="connsiteY3" fmla="*/ 699795 h 802432"/>
              <a:gd name="connsiteX4" fmla="*/ 485192 w 485192"/>
              <a:gd name="connsiteY4" fmla="*/ 513183 h 802432"/>
              <a:gd name="connsiteX5" fmla="*/ 401217 w 485192"/>
              <a:gd name="connsiteY5" fmla="*/ 307910 h 802432"/>
              <a:gd name="connsiteX6" fmla="*/ 289249 w 485192"/>
              <a:gd name="connsiteY6" fmla="*/ 65314 h 802432"/>
              <a:gd name="connsiteX7" fmla="*/ 177282 w 485192"/>
              <a:gd name="connsiteY7" fmla="*/ 0 h 802432"/>
              <a:gd name="connsiteX8" fmla="*/ 0 w 485192"/>
              <a:gd name="connsiteY8" fmla="*/ 27991 h 80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5192" h="802432">
                <a:moveTo>
                  <a:pt x="0" y="27991"/>
                </a:moveTo>
                <a:lnTo>
                  <a:pt x="0" y="783771"/>
                </a:lnTo>
                <a:lnTo>
                  <a:pt x="298580" y="802432"/>
                </a:lnTo>
                <a:lnTo>
                  <a:pt x="419878" y="699795"/>
                </a:lnTo>
                <a:lnTo>
                  <a:pt x="485192" y="513183"/>
                </a:lnTo>
                <a:lnTo>
                  <a:pt x="401217" y="307910"/>
                </a:lnTo>
                <a:lnTo>
                  <a:pt x="289249" y="65314"/>
                </a:lnTo>
                <a:lnTo>
                  <a:pt x="177282" y="0"/>
                </a:lnTo>
                <a:lnTo>
                  <a:pt x="0" y="2799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738E065F-E0A8-4EF6-917B-27F99B187A0C}"/>
              </a:ext>
            </a:extLst>
          </p:cNvPr>
          <p:cNvSpPr/>
          <p:nvPr/>
        </p:nvSpPr>
        <p:spPr>
          <a:xfrm>
            <a:off x="1124585" y="1886585"/>
            <a:ext cx="2148840" cy="253365"/>
          </a:xfrm>
          <a:custGeom>
            <a:avLst/>
            <a:gdLst>
              <a:gd name="connsiteX0" fmla="*/ 0 w 1127760"/>
              <a:gd name="connsiteY0" fmla="*/ 0 h 434340"/>
              <a:gd name="connsiteX1" fmla="*/ 1127760 w 1127760"/>
              <a:gd name="connsiteY1" fmla="*/ 0 h 434340"/>
              <a:gd name="connsiteX2" fmla="*/ 1120140 w 1127760"/>
              <a:gd name="connsiteY2" fmla="*/ 68580 h 434340"/>
              <a:gd name="connsiteX3" fmla="*/ 1074420 w 1127760"/>
              <a:gd name="connsiteY3" fmla="*/ 152400 h 434340"/>
              <a:gd name="connsiteX4" fmla="*/ 1028700 w 1127760"/>
              <a:gd name="connsiteY4" fmla="*/ 251460 h 434340"/>
              <a:gd name="connsiteX5" fmla="*/ 891540 w 1127760"/>
              <a:gd name="connsiteY5" fmla="*/ 358140 h 434340"/>
              <a:gd name="connsiteX6" fmla="*/ 777240 w 1127760"/>
              <a:gd name="connsiteY6" fmla="*/ 403860 h 434340"/>
              <a:gd name="connsiteX7" fmla="*/ 624840 w 1127760"/>
              <a:gd name="connsiteY7" fmla="*/ 419100 h 434340"/>
              <a:gd name="connsiteX8" fmla="*/ 472440 w 1127760"/>
              <a:gd name="connsiteY8" fmla="*/ 434340 h 434340"/>
              <a:gd name="connsiteX9" fmla="*/ 327660 w 1127760"/>
              <a:gd name="connsiteY9" fmla="*/ 426720 h 434340"/>
              <a:gd name="connsiteX10" fmla="*/ 190500 w 1127760"/>
              <a:gd name="connsiteY10" fmla="*/ 388620 h 434340"/>
              <a:gd name="connsiteX11" fmla="*/ 121920 w 1127760"/>
              <a:gd name="connsiteY11" fmla="*/ 320040 h 434340"/>
              <a:gd name="connsiteX12" fmla="*/ 68580 w 1127760"/>
              <a:gd name="connsiteY12" fmla="*/ 228600 h 434340"/>
              <a:gd name="connsiteX13" fmla="*/ 38100 w 1127760"/>
              <a:gd name="connsiteY13" fmla="*/ 121920 h 434340"/>
              <a:gd name="connsiteX14" fmla="*/ 30480 w 1127760"/>
              <a:gd name="connsiteY14" fmla="*/ 45720 h 434340"/>
              <a:gd name="connsiteX15" fmla="*/ 0 w 1127760"/>
              <a:gd name="connsiteY15" fmla="*/ 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27760" h="434340">
                <a:moveTo>
                  <a:pt x="0" y="0"/>
                </a:moveTo>
                <a:lnTo>
                  <a:pt x="1127760" y="0"/>
                </a:lnTo>
                <a:lnTo>
                  <a:pt x="1120140" y="68580"/>
                </a:lnTo>
                <a:lnTo>
                  <a:pt x="1074420" y="152400"/>
                </a:lnTo>
                <a:lnTo>
                  <a:pt x="1028700" y="251460"/>
                </a:lnTo>
                <a:lnTo>
                  <a:pt x="891540" y="358140"/>
                </a:lnTo>
                <a:lnTo>
                  <a:pt x="777240" y="403860"/>
                </a:lnTo>
                <a:lnTo>
                  <a:pt x="624840" y="419100"/>
                </a:lnTo>
                <a:lnTo>
                  <a:pt x="472440" y="434340"/>
                </a:lnTo>
                <a:lnTo>
                  <a:pt x="327660" y="426720"/>
                </a:lnTo>
                <a:lnTo>
                  <a:pt x="190500" y="388620"/>
                </a:lnTo>
                <a:lnTo>
                  <a:pt x="121920" y="320040"/>
                </a:lnTo>
                <a:lnTo>
                  <a:pt x="68580" y="228600"/>
                </a:lnTo>
                <a:lnTo>
                  <a:pt x="38100" y="121920"/>
                </a:lnTo>
                <a:lnTo>
                  <a:pt x="30480" y="457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8115D634-024F-45B5-A0AB-02BFEFCC0FFE}"/>
              </a:ext>
            </a:extLst>
          </p:cNvPr>
          <p:cNvSpPr/>
          <p:nvPr/>
        </p:nvSpPr>
        <p:spPr>
          <a:xfrm>
            <a:off x="234950" y="244475"/>
            <a:ext cx="933450" cy="1638300"/>
          </a:xfrm>
          <a:custGeom>
            <a:avLst/>
            <a:gdLst>
              <a:gd name="connsiteX0" fmla="*/ 933450 w 933450"/>
              <a:gd name="connsiteY0" fmla="*/ 1638300 h 1638300"/>
              <a:gd name="connsiteX1" fmla="*/ 371475 w 933450"/>
              <a:gd name="connsiteY1" fmla="*/ 1228725 h 1638300"/>
              <a:gd name="connsiteX2" fmla="*/ 514350 w 933450"/>
              <a:gd name="connsiteY2" fmla="*/ 381000 h 1638300"/>
              <a:gd name="connsiteX3" fmla="*/ 0 w 933450"/>
              <a:gd name="connsiteY3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3450" h="1638300">
                <a:moveTo>
                  <a:pt x="933450" y="1638300"/>
                </a:moveTo>
                <a:cubicBezTo>
                  <a:pt x="687387" y="1538287"/>
                  <a:pt x="441325" y="1438275"/>
                  <a:pt x="371475" y="1228725"/>
                </a:cubicBezTo>
                <a:cubicBezTo>
                  <a:pt x="301625" y="1019175"/>
                  <a:pt x="576262" y="585787"/>
                  <a:pt x="514350" y="381000"/>
                </a:cubicBezTo>
                <a:cubicBezTo>
                  <a:pt x="452438" y="176213"/>
                  <a:pt x="226219" y="88106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358ADD2A-D36E-4F1C-A569-1B4054484F43}"/>
              </a:ext>
            </a:extLst>
          </p:cNvPr>
          <p:cNvSpPr/>
          <p:nvPr/>
        </p:nvSpPr>
        <p:spPr>
          <a:xfrm>
            <a:off x="473075" y="206375"/>
            <a:ext cx="2790825" cy="1666875"/>
          </a:xfrm>
          <a:custGeom>
            <a:avLst/>
            <a:gdLst>
              <a:gd name="connsiteX0" fmla="*/ 2790825 w 2790825"/>
              <a:gd name="connsiteY0" fmla="*/ 1666875 h 1666875"/>
              <a:gd name="connsiteX1" fmla="*/ 1123950 w 2790825"/>
              <a:gd name="connsiteY1" fmla="*/ 1190625 h 1666875"/>
              <a:gd name="connsiteX2" fmla="*/ 742950 w 2790825"/>
              <a:gd name="connsiteY2" fmla="*/ 381000 h 1666875"/>
              <a:gd name="connsiteX3" fmla="*/ 0 w 2790825"/>
              <a:gd name="connsiteY3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0825" h="1666875">
                <a:moveTo>
                  <a:pt x="2790825" y="1666875"/>
                </a:moveTo>
                <a:cubicBezTo>
                  <a:pt x="2128043" y="1535906"/>
                  <a:pt x="1465262" y="1404937"/>
                  <a:pt x="1123950" y="1190625"/>
                </a:cubicBezTo>
                <a:cubicBezTo>
                  <a:pt x="782638" y="976313"/>
                  <a:pt x="930275" y="579437"/>
                  <a:pt x="742950" y="381000"/>
                </a:cubicBezTo>
                <a:cubicBezTo>
                  <a:pt x="555625" y="182562"/>
                  <a:pt x="277812" y="9128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A2003994-C81E-4C25-998E-98DC7263BF93}"/>
              </a:ext>
            </a:extLst>
          </p:cNvPr>
          <p:cNvSpPr/>
          <p:nvPr/>
        </p:nvSpPr>
        <p:spPr>
          <a:xfrm rot="10800000">
            <a:off x="1950696" y="1693863"/>
            <a:ext cx="176554" cy="18927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6087D7-558A-4490-905D-A0596CB1957F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047750" y="352425"/>
            <a:ext cx="3790950" cy="1462801"/>
          </a:xfrm>
          <a:prstGeom prst="bentConnector3">
            <a:avLst>
              <a:gd name="adj1" fmla="val 7613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8A481A49-9611-4697-9651-02666260A58C}"/>
              </a:ext>
            </a:extLst>
          </p:cNvPr>
          <p:cNvCxnSpPr>
            <a:cxnSpLocks/>
            <a:endCxn id="180" idx="1"/>
          </p:cNvCxnSpPr>
          <p:nvPr/>
        </p:nvCxnSpPr>
        <p:spPr>
          <a:xfrm rot="16200000" flipH="1">
            <a:off x="1062831" y="3267869"/>
            <a:ext cx="2890838" cy="92710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6DE6908-0E6C-4A94-B88E-8A00337FA60C}"/>
              </a:ext>
            </a:extLst>
          </p:cNvPr>
          <p:cNvSpPr/>
          <p:nvPr/>
        </p:nvSpPr>
        <p:spPr>
          <a:xfrm>
            <a:off x="6364509" y="575193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AD9C2769-C0CB-46ED-87BF-C5CB5658D7B3}"/>
              </a:ext>
            </a:extLst>
          </p:cNvPr>
          <p:cNvSpPr/>
          <p:nvPr/>
        </p:nvSpPr>
        <p:spPr>
          <a:xfrm>
            <a:off x="7472584" y="562493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6E0654C1-1858-430A-8453-4F24532FDA7C}"/>
              </a:ext>
            </a:extLst>
          </p:cNvPr>
          <p:cNvSpPr/>
          <p:nvPr/>
        </p:nvSpPr>
        <p:spPr>
          <a:xfrm>
            <a:off x="6697884" y="603768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9325C68-BBD6-4B15-9123-8E375C4E6DCC}"/>
              </a:ext>
            </a:extLst>
          </p:cNvPr>
          <p:cNvCxnSpPr>
            <a:cxnSpLocks/>
          </p:cNvCxnSpPr>
          <p:nvPr/>
        </p:nvCxnSpPr>
        <p:spPr>
          <a:xfrm flipH="1" flipV="1">
            <a:off x="9991725" y="4362450"/>
            <a:ext cx="809626" cy="742952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E3337E59-9ABB-4873-A721-E1C11F0677BD}"/>
              </a:ext>
            </a:extLst>
          </p:cNvPr>
          <p:cNvSpPr/>
          <p:nvPr/>
        </p:nvSpPr>
        <p:spPr>
          <a:xfrm>
            <a:off x="9870349" y="4051620"/>
            <a:ext cx="177281" cy="245307"/>
          </a:xfrm>
          <a:custGeom>
            <a:avLst/>
            <a:gdLst>
              <a:gd name="connsiteX0" fmla="*/ 102636 w 177281"/>
              <a:gd name="connsiteY0" fmla="*/ 96017 h 245307"/>
              <a:gd name="connsiteX1" fmla="*/ 55983 w 177281"/>
              <a:gd name="connsiteY1" fmla="*/ 105348 h 245307"/>
              <a:gd name="connsiteX2" fmla="*/ 27991 w 177281"/>
              <a:gd name="connsiteY2" fmla="*/ 170662 h 245307"/>
              <a:gd name="connsiteX3" fmla="*/ 46653 w 177281"/>
              <a:gd name="connsiteY3" fmla="*/ 217315 h 245307"/>
              <a:gd name="connsiteX4" fmla="*/ 130628 w 177281"/>
              <a:gd name="connsiteY4" fmla="*/ 245307 h 245307"/>
              <a:gd name="connsiteX5" fmla="*/ 158620 w 177281"/>
              <a:gd name="connsiteY5" fmla="*/ 207985 h 245307"/>
              <a:gd name="connsiteX6" fmla="*/ 177281 w 177281"/>
              <a:gd name="connsiteY6" fmla="*/ 133340 h 245307"/>
              <a:gd name="connsiteX7" fmla="*/ 158620 w 177281"/>
              <a:gd name="connsiteY7" fmla="*/ 58695 h 245307"/>
              <a:gd name="connsiteX8" fmla="*/ 93306 w 177281"/>
              <a:gd name="connsiteY8" fmla="*/ 2711 h 245307"/>
              <a:gd name="connsiteX9" fmla="*/ 0 w 177281"/>
              <a:gd name="connsiteY9" fmla="*/ 2711 h 245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281" h="245307">
                <a:moveTo>
                  <a:pt x="102636" y="96017"/>
                </a:moveTo>
                <a:cubicBezTo>
                  <a:pt x="87085" y="99127"/>
                  <a:pt x="69752" y="97480"/>
                  <a:pt x="55983" y="105348"/>
                </a:cubicBezTo>
                <a:cubicBezTo>
                  <a:pt x="37190" y="116087"/>
                  <a:pt x="32059" y="154392"/>
                  <a:pt x="27991" y="170662"/>
                </a:cubicBezTo>
                <a:cubicBezTo>
                  <a:pt x="34212" y="186213"/>
                  <a:pt x="33107" y="207464"/>
                  <a:pt x="46653" y="217315"/>
                </a:cubicBezTo>
                <a:cubicBezTo>
                  <a:pt x="70515" y="234669"/>
                  <a:pt x="130628" y="245307"/>
                  <a:pt x="130628" y="245307"/>
                </a:cubicBezTo>
                <a:cubicBezTo>
                  <a:pt x="139959" y="232866"/>
                  <a:pt x="152639" y="222340"/>
                  <a:pt x="158620" y="207985"/>
                </a:cubicBezTo>
                <a:cubicBezTo>
                  <a:pt x="168484" y="184310"/>
                  <a:pt x="177281" y="133340"/>
                  <a:pt x="177281" y="133340"/>
                </a:cubicBezTo>
                <a:cubicBezTo>
                  <a:pt x="171061" y="108458"/>
                  <a:pt x="167385" y="82798"/>
                  <a:pt x="158620" y="58695"/>
                </a:cubicBezTo>
                <a:cubicBezTo>
                  <a:pt x="149436" y="33438"/>
                  <a:pt x="117980" y="7646"/>
                  <a:pt x="93306" y="2711"/>
                </a:cubicBezTo>
                <a:cubicBezTo>
                  <a:pt x="62808" y="-3389"/>
                  <a:pt x="31102" y="2711"/>
                  <a:pt x="0" y="2711"/>
                </a:cubicBezTo>
              </a:path>
            </a:pathLst>
          </a:custGeom>
          <a:noFill/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6908028-5DC9-473F-8748-6FC770B4D3BF}"/>
              </a:ext>
            </a:extLst>
          </p:cNvPr>
          <p:cNvSpPr/>
          <p:nvPr/>
        </p:nvSpPr>
        <p:spPr>
          <a:xfrm>
            <a:off x="2971800" y="3676650"/>
            <a:ext cx="8858250" cy="300037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FC61F30-D78D-4343-8876-CB040AEB779B}"/>
              </a:ext>
            </a:extLst>
          </p:cNvPr>
          <p:cNvSpPr/>
          <p:nvPr/>
        </p:nvSpPr>
        <p:spPr>
          <a:xfrm>
            <a:off x="4838700" y="77627"/>
            <a:ext cx="4495800" cy="34751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D8227C-7D18-4AA1-99F6-0EBED43A53AF}"/>
              </a:ext>
            </a:extLst>
          </p:cNvPr>
          <p:cNvCxnSpPr>
            <a:cxnSpLocks/>
          </p:cNvCxnSpPr>
          <p:nvPr/>
        </p:nvCxnSpPr>
        <p:spPr>
          <a:xfrm>
            <a:off x="1938626" y="1963976"/>
            <a:ext cx="2044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4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338A4DD-DCF2-4B7A-9AB8-A5596C1BD9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977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148">
            <a:extLst>
              <a:ext uri="{FF2B5EF4-FFF2-40B4-BE49-F238E27FC236}">
                <a16:creationId xmlns:a16="http://schemas.microsoft.com/office/drawing/2014/main" id="{F2351656-1003-4652-A7F4-C83EB1C4A0C2}"/>
              </a:ext>
            </a:extLst>
          </p:cNvPr>
          <p:cNvCxnSpPr>
            <a:cxnSpLocks/>
          </p:cNvCxnSpPr>
          <p:nvPr/>
        </p:nvCxnSpPr>
        <p:spPr>
          <a:xfrm flipV="1">
            <a:off x="939567" y="1283516"/>
            <a:ext cx="5629013" cy="1149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AA41355-0D29-43ED-B532-6BCE3D662D8A}"/>
              </a:ext>
            </a:extLst>
          </p:cNvPr>
          <p:cNvGrpSpPr/>
          <p:nvPr/>
        </p:nvGrpSpPr>
        <p:grpSpPr>
          <a:xfrm>
            <a:off x="453063" y="2404291"/>
            <a:ext cx="3262313" cy="2019300"/>
            <a:chOff x="234950" y="206375"/>
            <a:chExt cx="3262313" cy="20193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377F60E-AD26-4022-B56B-ED3EB7280A33}"/>
                </a:ext>
              </a:extLst>
            </p:cNvPr>
            <p:cNvSpPr/>
            <p:nvPr/>
          </p:nvSpPr>
          <p:spPr>
            <a:xfrm>
              <a:off x="968375" y="1882775"/>
              <a:ext cx="2528888" cy="342900"/>
            </a:xfrm>
            <a:custGeom>
              <a:avLst/>
              <a:gdLst>
                <a:gd name="connsiteX0" fmla="*/ 309563 w 2652713"/>
                <a:gd name="connsiteY0" fmla="*/ 14288 h 342900"/>
                <a:gd name="connsiteX1" fmla="*/ 0 w 2652713"/>
                <a:gd name="connsiteY1" fmla="*/ 0 h 342900"/>
                <a:gd name="connsiteX2" fmla="*/ 42863 w 2652713"/>
                <a:gd name="connsiteY2" fmla="*/ 128588 h 342900"/>
                <a:gd name="connsiteX3" fmla="*/ 80963 w 2652713"/>
                <a:gd name="connsiteY3" fmla="*/ 195263 h 342900"/>
                <a:gd name="connsiteX4" fmla="*/ 166688 w 2652713"/>
                <a:gd name="connsiteY4" fmla="*/ 271463 h 342900"/>
                <a:gd name="connsiteX5" fmla="*/ 290513 w 2652713"/>
                <a:gd name="connsiteY5" fmla="*/ 300038 h 342900"/>
                <a:gd name="connsiteX6" fmla="*/ 423863 w 2652713"/>
                <a:gd name="connsiteY6" fmla="*/ 323850 h 342900"/>
                <a:gd name="connsiteX7" fmla="*/ 566738 w 2652713"/>
                <a:gd name="connsiteY7" fmla="*/ 342900 h 342900"/>
                <a:gd name="connsiteX8" fmla="*/ 714375 w 2652713"/>
                <a:gd name="connsiteY8" fmla="*/ 342900 h 342900"/>
                <a:gd name="connsiteX9" fmla="*/ 895350 w 2652713"/>
                <a:gd name="connsiteY9" fmla="*/ 342900 h 342900"/>
                <a:gd name="connsiteX10" fmla="*/ 938213 w 2652713"/>
                <a:gd name="connsiteY10" fmla="*/ 342900 h 342900"/>
                <a:gd name="connsiteX11" fmla="*/ 1023938 w 2652713"/>
                <a:gd name="connsiteY11" fmla="*/ 342900 h 342900"/>
                <a:gd name="connsiteX12" fmla="*/ 1985963 w 2652713"/>
                <a:gd name="connsiteY12" fmla="*/ 319088 h 342900"/>
                <a:gd name="connsiteX13" fmla="*/ 2081213 w 2652713"/>
                <a:gd name="connsiteY13" fmla="*/ 290513 h 342900"/>
                <a:gd name="connsiteX14" fmla="*/ 2133600 w 2652713"/>
                <a:gd name="connsiteY14" fmla="*/ 280988 h 342900"/>
                <a:gd name="connsiteX15" fmla="*/ 2286000 w 2652713"/>
                <a:gd name="connsiteY15" fmla="*/ 233363 h 342900"/>
                <a:gd name="connsiteX16" fmla="*/ 2328863 w 2652713"/>
                <a:gd name="connsiteY16" fmla="*/ 219075 h 342900"/>
                <a:gd name="connsiteX17" fmla="*/ 2495550 w 2652713"/>
                <a:gd name="connsiteY17" fmla="*/ 138113 h 342900"/>
                <a:gd name="connsiteX18" fmla="*/ 2543175 w 2652713"/>
                <a:gd name="connsiteY18" fmla="*/ 109538 h 342900"/>
                <a:gd name="connsiteX19" fmla="*/ 2624138 w 2652713"/>
                <a:gd name="connsiteY19" fmla="*/ 52388 h 342900"/>
                <a:gd name="connsiteX20" fmla="*/ 2652713 w 2652713"/>
                <a:gd name="connsiteY20" fmla="*/ 4763 h 342900"/>
                <a:gd name="connsiteX21" fmla="*/ 309563 w 2652713"/>
                <a:gd name="connsiteY21" fmla="*/ 14288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52713" h="342900">
                  <a:moveTo>
                    <a:pt x="309563" y="14288"/>
                  </a:moveTo>
                  <a:lnTo>
                    <a:pt x="0" y="0"/>
                  </a:lnTo>
                  <a:lnTo>
                    <a:pt x="42863" y="128588"/>
                  </a:lnTo>
                  <a:lnTo>
                    <a:pt x="80963" y="195263"/>
                  </a:lnTo>
                  <a:lnTo>
                    <a:pt x="166688" y="271463"/>
                  </a:lnTo>
                  <a:lnTo>
                    <a:pt x="290513" y="300038"/>
                  </a:lnTo>
                  <a:lnTo>
                    <a:pt x="423863" y="323850"/>
                  </a:lnTo>
                  <a:lnTo>
                    <a:pt x="566738" y="342900"/>
                  </a:lnTo>
                  <a:lnTo>
                    <a:pt x="714375" y="342900"/>
                  </a:lnTo>
                  <a:lnTo>
                    <a:pt x="895350" y="342900"/>
                  </a:lnTo>
                  <a:lnTo>
                    <a:pt x="938213" y="342900"/>
                  </a:lnTo>
                  <a:lnTo>
                    <a:pt x="1023938" y="342900"/>
                  </a:lnTo>
                  <a:lnTo>
                    <a:pt x="1985963" y="319088"/>
                  </a:lnTo>
                  <a:lnTo>
                    <a:pt x="2081213" y="290513"/>
                  </a:lnTo>
                  <a:lnTo>
                    <a:pt x="2133600" y="280988"/>
                  </a:lnTo>
                  <a:lnTo>
                    <a:pt x="2286000" y="233363"/>
                  </a:lnTo>
                  <a:lnTo>
                    <a:pt x="2328863" y="219075"/>
                  </a:lnTo>
                  <a:lnTo>
                    <a:pt x="2495550" y="138113"/>
                  </a:lnTo>
                  <a:lnTo>
                    <a:pt x="2543175" y="109538"/>
                  </a:lnTo>
                  <a:lnTo>
                    <a:pt x="2624138" y="52388"/>
                  </a:lnTo>
                  <a:lnTo>
                    <a:pt x="2652713" y="4763"/>
                  </a:lnTo>
                  <a:lnTo>
                    <a:pt x="309563" y="14288"/>
                  </a:lnTo>
                  <a:close/>
                </a:path>
              </a:pathLst>
            </a:custGeom>
            <a:solidFill>
              <a:srgbClr val="6E3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8169D0-7435-439B-8C5E-44C18FE23517}"/>
                </a:ext>
              </a:extLst>
            </p:cNvPr>
            <p:cNvSpPr/>
            <p:nvPr/>
          </p:nvSpPr>
          <p:spPr>
            <a:xfrm>
              <a:off x="234950" y="206375"/>
              <a:ext cx="3048000" cy="1685925"/>
            </a:xfrm>
            <a:custGeom>
              <a:avLst/>
              <a:gdLst>
                <a:gd name="connsiteX0" fmla="*/ 0 w 3048000"/>
                <a:gd name="connsiteY0" fmla="*/ 38100 h 1685925"/>
                <a:gd name="connsiteX1" fmla="*/ 209550 w 3048000"/>
                <a:gd name="connsiteY1" fmla="*/ 123825 h 1685925"/>
                <a:gd name="connsiteX2" fmla="*/ 361950 w 3048000"/>
                <a:gd name="connsiteY2" fmla="*/ 204788 h 1685925"/>
                <a:gd name="connsiteX3" fmla="*/ 466725 w 3048000"/>
                <a:gd name="connsiteY3" fmla="*/ 309563 h 1685925"/>
                <a:gd name="connsiteX4" fmla="*/ 528638 w 3048000"/>
                <a:gd name="connsiteY4" fmla="*/ 447675 h 1685925"/>
                <a:gd name="connsiteX5" fmla="*/ 495300 w 3048000"/>
                <a:gd name="connsiteY5" fmla="*/ 666750 h 1685925"/>
                <a:gd name="connsiteX6" fmla="*/ 381000 w 3048000"/>
                <a:gd name="connsiteY6" fmla="*/ 1047750 h 1685925"/>
                <a:gd name="connsiteX7" fmla="*/ 361950 w 3048000"/>
                <a:gd name="connsiteY7" fmla="*/ 1228725 h 1685925"/>
                <a:gd name="connsiteX8" fmla="*/ 400050 w 3048000"/>
                <a:gd name="connsiteY8" fmla="*/ 1323975 h 1685925"/>
                <a:gd name="connsiteX9" fmla="*/ 457200 w 3048000"/>
                <a:gd name="connsiteY9" fmla="*/ 1409700 h 1685925"/>
                <a:gd name="connsiteX10" fmla="*/ 647700 w 3048000"/>
                <a:gd name="connsiteY10" fmla="*/ 1543050 h 1685925"/>
                <a:gd name="connsiteX11" fmla="*/ 919163 w 3048000"/>
                <a:gd name="connsiteY11" fmla="*/ 1676400 h 1685925"/>
                <a:gd name="connsiteX12" fmla="*/ 3048000 w 3048000"/>
                <a:gd name="connsiteY12" fmla="*/ 1685925 h 1685925"/>
                <a:gd name="connsiteX13" fmla="*/ 2052638 w 3048000"/>
                <a:gd name="connsiteY13" fmla="*/ 1452563 h 1685925"/>
                <a:gd name="connsiteX14" fmla="*/ 1757363 w 3048000"/>
                <a:gd name="connsiteY14" fmla="*/ 1362075 h 1685925"/>
                <a:gd name="connsiteX15" fmla="*/ 1457325 w 3048000"/>
                <a:gd name="connsiteY15" fmla="*/ 1247775 h 1685925"/>
                <a:gd name="connsiteX16" fmla="*/ 1271588 w 3048000"/>
                <a:gd name="connsiteY16" fmla="*/ 1119188 h 1685925"/>
                <a:gd name="connsiteX17" fmla="*/ 1157288 w 3048000"/>
                <a:gd name="connsiteY17" fmla="*/ 928688 h 1685925"/>
                <a:gd name="connsiteX18" fmla="*/ 1085850 w 3048000"/>
                <a:gd name="connsiteY18" fmla="*/ 638175 h 1685925"/>
                <a:gd name="connsiteX19" fmla="*/ 1042988 w 3048000"/>
                <a:gd name="connsiteY19" fmla="*/ 457200 h 1685925"/>
                <a:gd name="connsiteX20" fmla="*/ 881063 w 3048000"/>
                <a:gd name="connsiteY20" fmla="*/ 290513 h 1685925"/>
                <a:gd name="connsiteX21" fmla="*/ 709613 w 3048000"/>
                <a:gd name="connsiteY21" fmla="*/ 176213 h 1685925"/>
                <a:gd name="connsiteX22" fmla="*/ 476250 w 3048000"/>
                <a:gd name="connsiteY22" fmla="*/ 80963 h 1685925"/>
                <a:gd name="connsiteX23" fmla="*/ 238125 w 3048000"/>
                <a:gd name="connsiteY23" fmla="*/ 0 h 1685925"/>
                <a:gd name="connsiteX24" fmla="*/ 0 w 3048000"/>
                <a:gd name="connsiteY24" fmla="*/ 38100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8000" h="1685925">
                  <a:moveTo>
                    <a:pt x="0" y="38100"/>
                  </a:moveTo>
                  <a:lnTo>
                    <a:pt x="209550" y="123825"/>
                  </a:lnTo>
                  <a:lnTo>
                    <a:pt x="361950" y="204788"/>
                  </a:lnTo>
                  <a:lnTo>
                    <a:pt x="466725" y="309563"/>
                  </a:lnTo>
                  <a:lnTo>
                    <a:pt x="528638" y="447675"/>
                  </a:lnTo>
                  <a:lnTo>
                    <a:pt x="495300" y="666750"/>
                  </a:lnTo>
                  <a:lnTo>
                    <a:pt x="381000" y="1047750"/>
                  </a:lnTo>
                  <a:lnTo>
                    <a:pt x="361950" y="1228725"/>
                  </a:lnTo>
                  <a:lnTo>
                    <a:pt x="400050" y="1323975"/>
                  </a:lnTo>
                  <a:lnTo>
                    <a:pt x="457200" y="1409700"/>
                  </a:lnTo>
                  <a:lnTo>
                    <a:pt x="647700" y="1543050"/>
                  </a:lnTo>
                  <a:lnTo>
                    <a:pt x="919163" y="1676400"/>
                  </a:lnTo>
                  <a:lnTo>
                    <a:pt x="3048000" y="1685925"/>
                  </a:lnTo>
                  <a:lnTo>
                    <a:pt x="2052638" y="1452563"/>
                  </a:lnTo>
                  <a:lnTo>
                    <a:pt x="1757363" y="1362075"/>
                  </a:lnTo>
                  <a:lnTo>
                    <a:pt x="1457325" y="1247775"/>
                  </a:lnTo>
                  <a:lnTo>
                    <a:pt x="1271588" y="1119188"/>
                  </a:lnTo>
                  <a:lnTo>
                    <a:pt x="1157288" y="928688"/>
                  </a:lnTo>
                  <a:lnTo>
                    <a:pt x="1085850" y="638175"/>
                  </a:lnTo>
                  <a:lnTo>
                    <a:pt x="1042988" y="457200"/>
                  </a:lnTo>
                  <a:lnTo>
                    <a:pt x="881063" y="290513"/>
                  </a:lnTo>
                  <a:lnTo>
                    <a:pt x="709613" y="176213"/>
                  </a:lnTo>
                  <a:lnTo>
                    <a:pt x="476250" y="80963"/>
                  </a:lnTo>
                  <a:lnTo>
                    <a:pt x="23812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93A376-A325-4F8F-9B8F-C144E722021E}"/>
                </a:ext>
              </a:extLst>
            </p:cNvPr>
            <p:cNvSpPr/>
            <p:nvPr/>
          </p:nvSpPr>
          <p:spPr>
            <a:xfrm>
              <a:off x="1124585" y="1886585"/>
              <a:ext cx="2148840" cy="253365"/>
            </a:xfrm>
            <a:custGeom>
              <a:avLst/>
              <a:gdLst>
                <a:gd name="connsiteX0" fmla="*/ 0 w 1127760"/>
                <a:gd name="connsiteY0" fmla="*/ 0 h 434340"/>
                <a:gd name="connsiteX1" fmla="*/ 1127760 w 1127760"/>
                <a:gd name="connsiteY1" fmla="*/ 0 h 434340"/>
                <a:gd name="connsiteX2" fmla="*/ 1120140 w 1127760"/>
                <a:gd name="connsiteY2" fmla="*/ 68580 h 434340"/>
                <a:gd name="connsiteX3" fmla="*/ 1074420 w 1127760"/>
                <a:gd name="connsiteY3" fmla="*/ 152400 h 434340"/>
                <a:gd name="connsiteX4" fmla="*/ 1028700 w 1127760"/>
                <a:gd name="connsiteY4" fmla="*/ 251460 h 434340"/>
                <a:gd name="connsiteX5" fmla="*/ 891540 w 1127760"/>
                <a:gd name="connsiteY5" fmla="*/ 358140 h 434340"/>
                <a:gd name="connsiteX6" fmla="*/ 777240 w 1127760"/>
                <a:gd name="connsiteY6" fmla="*/ 403860 h 434340"/>
                <a:gd name="connsiteX7" fmla="*/ 624840 w 1127760"/>
                <a:gd name="connsiteY7" fmla="*/ 419100 h 434340"/>
                <a:gd name="connsiteX8" fmla="*/ 472440 w 1127760"/>
                <a:gd name="connsiteY8" fmla="*/ 434340 h 434340"/>
                <a:gd name="connsiteX9" fmla="*/ 327660 w 1127760"/>
                <a:gd name="connsiteY9" fmla="*/ 426720 h 434340"/>
                <a:gd name="connsiteX10" fmla="*/ 190500 w 1127760"/>
                <a:gd name="connsiteY10" fmla="*/ 388620 h 434340"/>
                <a:gd name="connsiteX11" fmla="*/ 121920 w 1127760"/>
                <a:gd name="connsiteY11" fmla="*/ 320040 h 434340"/>
                <a:gd name="connsiteX12" fmla="*/ 68580 w 1127760"/>
                <a:gd name="connsiteY12" fmla="*/ 228600 h 434340"/>
                <a:gd name="connsiteX13" fmla="*/ 38100 w 1127760"/>
                <a:gd name="connsiteY13" fmla="*/ 121920 h 434340"/>
                <a:gd name="connsiteX14" fmla="*/ 30480 w 1127760"/>
                <a:gd name="connsiteY14" fmla="*/ 45720 h 434340"/>
                <a:gd name="connsiteX15" fmla="*/ 0 w 1127760"/>
                <a:gd name="connsiteY15" fmla="*/ 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27760" h="434340">
                  <a:moveTo>
                    <a:pt x="0" y="0"/>
                  </a:moveTo>
                  <a:lnTo>
                    <a:pt x="1127760" y="0"/>
                  </a:lnTo>
                  <a:lnTo>
                    <a:pt x="1120140" y="68580"/>
                  </a:lnTo>
                  <a:lnTo>
                    <a:pt x="1074420" y="152400"/>
                  </a:lnTo>
                  <a:lnTo>
                    <a:pt x="1028700" y="251460"/>
                  </a:lnTo>
                  <a:lnTo>
                    <a:pt x="891540" y="358140"/>
                  </a:lnTo>
                  <a:lnTo>
                    <a:pt x="777240" y="403860"/>
                  </a:lnTo>
                  <a:lnTo>
                    <a:pt x="624840" y="419100"/>
                  </a:lnTo>
                  <a:lnTo>
                    <a:pt x="472440" y="434340"/>
                  </a:lnTo>
                  <a:lnTo>
                    <a:pt x="327660" y="426720"/>
                  </a:lnTo>
                  <a:lnTo>
                    <a:pt x="190500" y="388620"/>
                  </a:lnTo>
                  <a:lnTo>
                    <a:pt x="121920" y="320040"/>
                  </a:lnTo>
                  <a:lnTo>
                    <a:pt x="68580" y="228600"/>
                  </a:lnTo>
                  <a:lnTo>
                    <a:pt x="38100" y="121920"/>
                  </a:lnTo>
                  <a:lnTo>
                    <a:pt x="3048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182BF44-BDC7-40E5-A32C-9C018309E4D0}"/>
                </a:ext>
              </a:extLst>
            </p:cNvPr>
            <p:cNvSpPr/>
            <p:nvPr/>
          </p:nvSpPr>
          <p:spPr>
            <a:xfrm>
              <a:off x="234950" y="244475"/>
              <a:ext cx="933450" cy="1638300"/>
            </a:xfrm>
            <a:custGeom>
              <a:avLst/>
              <a:gdLst>
                <a:gd name="connsiteX0" fmla="*/ 933450 w 933450"/>
                <a:gd name="connsiteY0" fmla="*/ 1638300 h 1638300"/>
                <a:gd name="connsiteX1" fmla="*/ 371475 w 933450"/>
                <a:gd name="connsiteY1" fmla="*/ 1228725 h 1638300"/>
                <a:gd name="connsiteX2" fmla="*/ 514350 w 933450"/>
                <a:gd name="connsiteY2" fmla="*/ 381000 h 1638300"/>
                <a:gd name="connsiteX3" fmla="*/ 0 w 933450"/>
                <a:gd name="connsiteY3" fmla="*/ 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1638300">
                  <a:moveTo>
                    <a:pt x="933450" y="1638300"/>
                  </a:moveTo>
                  <a:cubicBezTo>
                    <a:pt x="687387" y="1538287"/>
                    <a:pt x="441325" y="1438275"/>
                    <a:pt x="371475" y="1228725"/>
                  </a:cubicBezTo>
                  <a:cubicBezTo>
                    <a:pt x="301625" y="1019175"/>
                    <a:pt x="576262" y="585787"/>
                    <a:pt x="514350" y="381000"/>
                  </a:cubicBezTo>
                  <a:cubicBezTo>
                    <a:pt x="452438" y="176213"/>
                    <a:pt x="226219" y="88106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BF32769-0247-48C8-9A34-03DCA6E70FC4}"/>
                </a:ext>
              </a:extLst>
            </p:cNvPr>
            <p:cNvSpPr/>
            <p:nvPr/>
          </p:nvSpPr>
          <p:spPr>
            <a:xfrm>
              <a:off x="473075" y="206375"/>
              <a:ext cx="2790825" cy="1666875"/>
            </a:xfrm>
            <a:custGeom>
              <a:avLst/>
              <a:gdLst>
                <a:gd name="connsiteX0" fmla="*/ 2790825 w 2790825"/>
                <a:gd name="connsiteY0" fmla="*/ 1666875 h 1666875"/>
                <a:gd name="connsiteX1" fmla="*/ 1123950 w 2790825"/>
                <a:gd name="connsiteY1" fmla="*/ 1190625 h 1666875"/>
                <a:gd name="connsiteX2" fmla="*/ 742950 w 2790825"/>
                <a:gd name="connsiteY2" fmla="*/ 381000 h 1666875"/>
                <a:gd name="connsiteX3" fmla="*/ 0 w 2790825"/>
                <a:gd name="connsiteY3" fmla="*/ 0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0825" h="1666875">
                  <a:moveTo>
                    <a:pt x="2790825" y="1666875"/>
                  </a:moveTo>
                  <a:cubicBezTo>
                    <a:pt x="2128043" y="1535906"/>
                    <a:pt x="1465262" y="1404937"/>
                    <a:pt x="1123950" y="1190625"/>
                  </a:cubicBezTo>
                  <a:cubicBezTo>
                    <a:pt x="782638" y="976313"/>
                    <a:pt x="930275" y="579437"/>
                    <a:pt x="742950" y="381000"/>
                  </a:cubicBezTo>
                  <a:cubicBezTo>
                    <a:pt x="555625" y="182562"/>
                    <a:pt x="277812" y="91281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7BF4A7EE-C179-426D-B4FF-ABCC51D2DA31}"/>
                </a:ext>
              </a:extLst>
            </p:cNvPr>
            <p:cNvSpPr/>
            <p:nvPr/>
          </p:nvSpPr>
          <p:spPr>
            <a:xfrm rot="10800000">
              <a:off x="1950696" y="1693863"/>
              <a:ext cx="176554" cy="18927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118FF5-984B-4B2B-B436-0AAB70E6012E}"/>
                </a:ext>
              </a:extLst>
            </p:cNvPr>
            <p:cNvCxnSpPr>
              <a:cxnSpLocks/>
            </p:cNvCxnSpPr>
            <p:nvPr/>
          </p:nvCxnSpPr>
          <p:spPr>
            <a:xfrm>
              <a:off x="1938626" y="1963976"/>
              <a:ext cx="2044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C7D9449-11EC-4887-A18F-5BE65466509E}"/>
              </a:ext>
            </a:extLst>
          </p:cNvPr>
          <p:cNvGrpSpPr/>
          <p:nvPr/>
        </p:nvGrpSpPr>
        <p:grpSpPr>
          <a:xfrm>
            <a:off x="7782245" y="184558"/>
            <a:ext cx="2636881" cy="1876600"/>
            <a:chOff x="7782245" y="184558"/>
            <a:chExt cx="2636881" cy="18766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4004ED4-6AAA-46DE-BF86-D54E7E7EF155}"/>
                </a:ext>
              </a:extLst>
            </p:cNvPr>
            <p:cNvSpPr/>
            <p:nvPr/>
          </p:nvSpPr>
          <p:spPr>
            <a:xfrm>
              <a:off x="7782245" y="184558"/>
              <a:ext cx="2636881" cy="1876600"/>
            </a:xfrm>
            <a:custGeom>
              <a:avLst/>
              <a:gdLst>
                <a:gd name="connsiteX0" fmla="*/ 60960 w 5753100"/>
                <a:gd name="connsiteY0" fmla="*/ 144780 h 4130040"/>
                <a:gd name="connsiteX1" fmla="*/ 38100 w 5753100"/>
                <a:gd name="connsiteY1" fmla="*/ 289560 h 4130040"/>
                <a:gd name="connsiteX2" fmla="*/ 15240 w 5753100"/>
                <a:gd name="connsiteY2" fmla="*/ 449580 h 4130040"/>
                <a:gd name="connsiteX3" fmla="*/ 0 w 5753100"/>
                <a:gd name="connsiteY3" fmla="*/ 716280 h 4130040"/>
                <a:gd name="connsiteX4" fmla="*/ 7620 w 5753100"/>
                <a:gd name="connsiteY4" fmla="*/ 967740 h 4130040"/>
                <a:gd name="connsiteX5" fmla="*/ 22860 w 5753100"/>
                <a:gd name="connsiteY5" fmla="*/ 1066800 h 4130040"/>
                <a:gd name="connsiteX6" fmla="*/ 30480 w 5753100"/>
                <a:gd name="connsiteY6" fmla="*/ 1455420 h 4130040"/>
                <a:gd name="connsiteX7" fmla="*/ 0 w 5753100"/>
                <a:gd name="connsiteY7" fmla="*/ 1661160 h 4130040"/>
                <a:gd name="connsiteX8" fmla="*/ 0 w 5753100"/>
                <a:gd name="connsiteY8" fmla="*/ 1897380 h 4130040"/>
                <a:gd name="connsiteX9" fmla="*/ 0 w 5753100"/>
                <a:gd name="connsiteY9" fmla="*/ 1988820 h 4130040"/>
                <a:gd name="connsiteX10" fmla="*/ 45720 w 5753100"/>
                <a:gd name="connsiteY10" fmla="*/ 2286000 h 4130040"/>
                <a:gd name="connsiteX11" fmla="*/ 76200 w 5753100"/>
                <a:gd name="connsiteY11" fmla="*/ 2377440 h 4130040"/>
                <a:gd name="connsiteX12" fmla="*/ 114300 w 5753100"/>
                <a:gd name="connsiteY12" fmla="*/ 2758440 h 4130040"/>
                <a:gd name="connsiteX13" fmla="*/ 121920 w 5753100"/>
                <a:gd name="connsiteY13" fmla="*/ 2834640 h 4130040"/>
                <a:gd name="connsiteX14" fmla="*/ 91440 w 5753100"/>
                <a:gd name="connsiteY14" fmla="*/ 2994660 h 4130040"/>
                <a:gd name="connsiteX15" fmla="*/ 83820 w 5753100"/>
                <a:gd name="connsiteY15" fmla="*/ 3093720 h 4130040"/>
                <a:gd name="connsiteX16" fmla="*/ 68580 w 5753100"/>
                <a:gd name="connsiteY16" fmla="*/ 3299460 h 4130040"/>
                <a:gd name="connsiteX17" fmla="*/ 38100 w 5753100"/>
                <a:gd name="connsiteY17" fmla="*/ 3497580 h 4130040"/>
                <a:gd name="connsiteX18" fmla="*/ 60960 w 5753100"/>
                <a:gd name="connsiteY18" fmla="*/ 3764280 h 4130040"/>
                <a:gd name="connsiteX19" fmla="*/ 320040 w 5753100"/>
                <a:gd name="connsiteY19" fmla="*/ 3832860 h 4130040"/>
                <a:gd name="connsiteX20" fmla="*/ 769620 w 5753100"/>
                <a:gd name="connsiteY20" fmla="*/ 4076700 h 4130040"/>
                <a:gd name="connsiteX21" fmla="*/ 1021080 w 5753100"/>
                <a:gd name="connsiteY21" fmla="*/ 4091940 h 4130040"/>
                <a:gd name="connsiteX22" fmla="*/ 1264920 w 5753100"/>
                <a:gd name="connsiteY22" fmla="*/ 4091940 h 4130040"/>
                <a:gd name="connsiteX23" fmla="*/ 1371600 w 5753100"/>
                <a:gd name="connsiteY23" fmla="*/ 4091940 h 4130040"/>
                <a:gd name="connsiteX24" fmla="*/ 1577340 w 5753100"/>
                <a:gd name="connsiteY24" fmla="*/ 4091940 h 4130040"/>
                <a:gd name="connsiteX25" fmla="*/ 1950720 w 5753100"/>
                <a:gd name="connsiteY25" fmla="*/ 4046220 h 4130040"/>
                <a:gd name="connsiteX26" fmla="*/ 2034540 w 5753100"/>
                <a:gd name="connsiteY26" fmla="*/ 4015740 h 4130040"/>
                <a:gd name="connsiteX27" fmla="*/ 2225040 w 5753100"/>
                <a:gd name="connsiteY27" fmla="*/ 3970020 h 4130040"/>
                <a:gd name="connsiteX28" fmla="*/ 2293620 w 5753100"/>
                <a:gd name="connsiteY28" fmla="*/ 3962400 h 4130040"/>
                <a:gd name="connsiteX29" fmla="*/ 2537460 w 5753100"/>
                <a:gd name="connsiteY29" fmla="*/ 3992880 h 4130040"/>
                <a:gd name="connsiteX30" fmla="*/ 2628900 w 5753100"/>
                <a:gd name="connsiteY30" fmla="*/ 4008120 h 4130040"/>
                <a:gd name="connsiteX31" fmla="*/ 2766060 w 5753100"/>
                <a:gd name="connsiteY31" fmla="*/ 4046220 h 4130040"/>
                <a:gd name="connsiteX32" fmla="*/ 2941320 w 5753100"/>
                <a:gd name="connsiteY32" fmla="*/ 4091940 h 4130040"/>
                <a:gd name="connsiteX33" fmla="*/ 3078480 w 5753100"/>
                <a:gd name="connsiteY33" fmla="*/ 4122420 h 4130040"/>
                <a:gd name="connsiteX34" fmla="*/ 3246120 w 5753100"/>
                <a:gd name="connsiteY34" fmla="*/ 4130040 h 4130040"/>
                <a:gd name="connsiteX35" fmla="*/ 3360420 w 5753100"/>
                <a:gd name="connsiteY35" fmla="*/ 4130040 h 4130040"/>
                <a:gd name="connsiteX36" fmla="*/ 3596640 w 5753100"/>
                <a:gd name="connsiteY36" fmla="*/ 4122420 h 4130040"/>
                <a:gd name="connsiteX37" fmla="*/ 3733800 w 5753100"/>
                <a:gd name="connsiteY37" fmla="*/ 4122420 h 4130040"/>
                <a:gd name="connsiteX38" fmla="*/ 3870960 w 5753100"/>
                <a:gd name="connsiteY38" fmla="*/ 4099560 h 4130040"/>
                <a:gd name="connsiteX39" fmla="*/ 4000500 w 5753100"/>
                <a:gd name="connsiteY39" fmla="*/ 4076700 h 4130040"/>
                <a:gd name="connsiteX40" fmla="*/ 4145280 w 5753100"/>
                <a:gd name="connsiteY40" fmla="*/ 4038600 h 4130040"/>
                <a:gd name="connsiteX41" fmla="*/ 4335780 w 5753100"/>
                <a:gd name="connsiteY41" fmla="*/ 3985260 h 4130040"/>
                <a:gd name="connsiteX42" fmla="*/ 4434840 w 5753100"/>
                <a:gd name="connsiteY42" fmla="*/ 3992880 h 4130040"/>
                <a:gd name="connsiteX43" fmla="*/ 4587240 w 5753100"/>
                <a:gd name="connsiteY43" fmla="*/ 4008120 h 4130040"/>
                <a:gd name="connsiteX44" fmla="*/ 4785360 w 5753100"/>
                <a:gd name="connsiteY44" fmla="*/ 4015740 h 4130040"/>
                <a:gd name="connsiteX45" fmla="*/ 4922520 w 5753100"/>
                <a:gd name="connsiteY45" fmla="*/ 4000500 h 4130040"/>
                <a:gd name="connsiteX46" fmla="*/ 5082540 w 5753100"/>
                <a:gd name="connsiteY46" fmla="*/ 3992880 h 4130040"/>
                <a:gd name="connsiteX47" fmla="*/ 5257800 w 5753100"/>
                <a:gd name="connsiteY47" fmla="*/ 3962400 h 4130040"/>
                <a:gd name="connsiteX48" fmla="*/ 5547360 w 5753100"/>
                <a:gd name="connsiteY48" fmla="*/ 3832860 h 4130040"/>
                <a:gd name="connsiteX49" fmla="*/ 5699760 w 5753100"/>
                <a:gd name="connsiteY49" fmla="*/ 3680460 h 4130040"/>
                <a:gd name="connsiteX50" fmla="*/ 5730240 w 5753100"/>
                <a:gd name="connsiteY50" fmla="*/ 3619500 h 4130040"/>
                <a:gd name="connsiteX51" fmla="*/ 5737860 w 5753100"/>
                <a:gd name="connsiteY51" fmla="*/ 3543300 h 4130040"/>
                <a:gd name="connsiteX52" fmla="*/ 5745480 w 5753100"/>
                <a:gd name="connsiteY52" fmla="*/ 3474720 h 4130040"/>
                <a:gd name="connsiteX53" fmla="*/ 5753100 w 5753100"/>
                <a:gd name="connsiteY53" fmla="*/ 3284220 h 4130040"/>
                <a:gd name="connsiteX54" fmla="*/ 5745480 w 5753100"/>
                <a:gd name="connsiteY54" fmla="*/ 3116580 h 4130040"/>
                <a:gd name="connsiteX55" fmla="*/ 5722620 w 5753100"/>
                <a:gd name="connsiteY55" fmla="*/ 3002280 h 4130040"/>
                <a:gd name="connsiteX56" fmla="*/ 5669280 w 5753100"/>
                <a:gd name="connsiteY56" fmla="*/ 2796540 h 4130040"/>
                <a:gd name="connsiteX57" fmla="*/ 5631180 w 5753100"/>
                <a:gd name="connsiteY57" fmla="*/ 2354580 h 4130040"/>
                <a:gd name="connsiteX58" fmla="*/ 5631180 w 5753100"/>
                <a:gd name="connsiteY58" fmla="*/ 2202180 h 4130040"/>
                <a:gd name="connsiteX59" fmla="*/ 5646420 w 5753100"/>
                <a:gd name="connsiteY59" fmla="*/ 2118360 h 4130040"/>
                <a:gd name="connsiteX60" fmla="*/ 5676900 w 5753100"/>
                <a:gd name="connsiteY60" fmla="*/ 1996440 h 4130040"/>
                <a:gd name="connsiteX61" fmla="*/ 5692140 w 5753100"/>
                <a:gd name="connsiteY61" fmla="*/ 1905000 h 4130040"/>
                <a:gd name="connsiteX62" fmla="*/ 5715000 w 5753100"/>
                <a:gd name="connsiteY62" fmla="*/ 1783080 h 4130040"/>
                <a:gd name="connsiteX63" fmla="*/ 5715000 w 5753100"/>
                <a:gd name="connsiteY63" fmla="*/ 1348740 h 4130040"/>
                <a:gd name="connsiteX64" fmla="*/ 5676900 w 5753100"/>
                <a:gd name="connsiteY64" fmla="*/ 1272540 h 4130040"/>
                <a:gd name="connsiteX65" fmla="*/ 5646420 w 5753100"/>
                <a:gd name="connsiteY65" fmla="*/ 1242060 h 4130040"/>
                <a:gd name="connsiteX66" fmla="*/ 5615940 w 5753100"/>
                <a:gd name="connsiteY66" fmla="*/ 990600 h 4130040"/>
                <a:gd name="connsiteX67" fmla="*/ 5615940 w 5753100"/>
                <a:gd name="connsiteY67" fmla="*/ 693420 h 4130040"/>
                <a:gd name="connsiteX68" fmla="*/ 5608320 w 5753100"/>
                <a:gd name="connsiteY68" fmla="*/ 518160 h 4130040"/>
                <a:gd name="connsiteX69" fmla="*/ 5684520 w 5753100"/>
                <a:gd name="connsiteY69" fmla="*/ 0 h 4130040"/>
                <a:gd name="connsiteX70" fmla="*/ 5090160 w 5753100"/>
                <a:gd name="connsiteY70" fmla="*/ 464820 h 4130040"/>
                <a:gd name="connsiteX71" fmla="*/ 5097780 w 5753100"/>
                <a:gd name="connsiteY71" fmla="*/ 3368040 h 4130040"/>
                <a:gd name="connsiteX72" fmla="*/ 632460 w 5753100"/>
                <a:gd name="connsiteY72" fmla="*/ 3368040 h 4130040"/>
                <a:gd name="connsiteX73" fmla="*/ 632460 w 5753100"/>
                <a:gd name="connsiteY73" fmla="*/ 472440 h 4130040"/>
                <a:gd name="connsiteX74" fmla="*/ 60960 w 5753100"/>
                <a:gd name="connsiteY74" fmla="*/ 144780 h 413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53100" h="4130040">
                  <a:moveTo>
                    <a:pt x="60960" y="144780"/>
                  </a:moveTo>
                  <a:lnTo>
                    <a:pt x="38100" y="289560"/>
                  </a:lnTo>
                  <a:lnTo>
                    <a:pt x="15240" y="449580"/>
                  </a:lnTo>
                  <a:lnTo>
                    <a:pt x="0" y="716280"/>
                  </a:lnTo>
                  <a:lnTo>
                    <a:pt x="7620" y="967740"/>
                  </a:lnTo>
                  <a:lnTo>
                    <a:pt x="22860" y="1066800"/>
                  </a:lnTo>
                  <a:lnTo>
                    <a:pt x="30480" y="1455420"/>
                  </a:lnTo>
                  <a:lnTo>
                    <a:pt x="0" y="1661160"/>
                  </a:lnTo>
                  <a:lnTo>
                    <a:pt x="0" y="1897380"/>
                  </a:lnTo>
                  <a:lnTo>
                    <a:pt x="0" y="1988820"/>
                  </a:lnTo>
                  <a:lnTo>
                    <a:pt x="45720" y="2286000"/>
                  </a:lnTo>
                  <a:cubicBezTo>
                    <a:pt x="78087" y="2366917"/>
                    <a:pt x="76200" y="2334843"/>
                    <a:pt x="76200" y="2377440"/>
                  </a:cubicBezTo>
                  <a:lnTo>
                    <a:pt x="114300" y="2758440"/>
                  </a:lnTo>
                  <a:cubicBezTo>
                    <a:pt x="122200" y="2829544"/>
                    <a:pt x="121920" y="2804019"/>
                    <a:pt x="121920" y="2834640"/>
                  </a:cubicBezTo>
                  <a:lnTo>
                    <a:pt x="91440" y="2994660"/>
                  </a:lnTo>
                  <a:cubicBezTo>
                    <a:pt x="83062" y="3078442"/>
                    <a:pt x="83820" y="3045333"/>
                    <a:pt x="83820" y="3093720"/>
                  </a:cubicBezTo>
                  <a:lnTo>
                    <a:pt x="68580" y="3299460"/>
                  </a:lnTo>
                  <a:lnTo>
                    <a:pt x="38100" y="3497580"/>
                  </a:lnTo>
                  <a:lnTo>
                    <a:pt x="60960" y="3764280"/>
                  </a:lnTo>
                  <a:lnTo>
                    <a:pt x="320040" y="3832860"/>
                  </a:lnTo>
                  <a:lnTo>
                    <a:pt x="769620" y="4076700"/>
                  </a:lnTo>
                  <a:lnTo>
                    <a:pt x="1021080" y="4091940"/>
                  </a:lnTo>
                  <a:lnTo>
                    <a:pt x="1264920" y="4091940"/>
                  </a:lnTo>
                  <a:lnTo>
                    <a:pt x="1371600" y="4091940"/>
                  </a:lnTo>
                  <a:lnTo>
                    <a:pt x="1577340" y="4091940"/>
                  </a:lnTo>
                  <a:lnTo>
                    <a:pt x="1950720" y="4046220"/>
                  </a:lnTo>
                  <a:lnTo>
                    <a:pt x="2034540" y="4015740"/>
                  </a:lnTo>
                  <a:lnTo>
                    <a:pt x="2225040" y="3970020"/>
                  </a:lnTo>
                  <a:lnTo>
                    <a:pt x="2293620" y="3962400"/>
                  </a:lnTo>
                  <a:lnTo>
                    <a:pt x="2537460" y="3992880"/>
                  </a:lnTo>
                  <a:cubicBezTo>
                    <a:pt x="2567940" y="3997960"/>
                    <a:pt x="2598735" y="4001417"/>
                    <a:pt x="2628900" y="4008120"/>
                  </a:cubicBezTo>
                  <a:cubicBezTo>
                    <a:pt x="2702137" y="4024395"/>
                    <a:pt x="2715738" y="4029446"/>
                    <a:pt x="2766060" y="4046220"/>
                  </a:cubicBezTo>
                  <a:lnTo>
                    <a:pt x="2941320" y="4091940"/>
                  </a:lnTo>
                  <a:lnTo>
                    <a:pt x="3078480" y="4122420"/>
                  </a:lnTo>
                  <a:lnTo>
                    <a:pt x="3246120" y="4130040"/>
                  </a:lnTo>
                  <a:lnTo>
                    <a:pt x="3360420" y="4130040"/>
                  </a:lnTo>
                  <a:lnTo>
                    <a:pt x="3596640" y="4122420"/>
                  </a:lnTo>
                  <a:lnTo>
                    <a:pt x="3733800" y="4122420"/>
                  </a:lnTo>
                  <a:lnTo>
                    <a:pt x="3870960" y="4099560"/>
                  </a:lnTo>
                  <a:cubicBezTo>
                    <a:pt x="3990241" y="4075704"/>
                    <a:pt x="3946405" y="4076700"/>
                    <a:pt x="4000500" y="4076700"/>
                  </a:cubicBezTo>
                  <a:lnTo>
                    <a:pt x="4145280" y="4038600"/>
                  </a:lnTo>
                  <a:lnTo>
                    <a:pt x="4335780" y="3985260"/>
                  </a:lnTo>
                  <a:lnTo>
                    <a:pt x="4434840" y="3992880"/>
                  </a:lnTo>
                  <a:lnTo>
                    <a:pt x="4587240" y="4008120"/>
                  </a:lnTo>
                  <a:cubicBezTo>
                    <a:pt x="4749775" y="4016674"/>
                    <a:pt x="4683693" y="4015740"/>
                    <a:pt x="4785360" y="4015740"/>
                  </a:cubicBezTo>
                  <a:lnTo>
                    <a:pt x="4922520" y="4000500"/>
                  </a:lnTo>
                  <a:lnTo>
                    <a:pt x="5082540" y="3992880"/>
                  </a:lnTo>
                  <a:lnTo>
                    <a:pt x="5257800" y="3962400"/>
                  </a:lnTo>
                  <a:lnTo>
                    <a:pt x="5547360" y="3832860"/>
                  </a:lnTo>
                  <a:lnTo>
                    <a:pt x="5699760" y="3680460"/>
                  </a:lnTo>
                  <a:cubicBezTo>
                    <a:pt x="5709920" y="3660140"/>
                    <a:pt x="5724160" y="3641390"/>
                    <a:pt x="5730240" y="3619500"/>
                  </a:cubicBezTo>
                  <a:cubicBezTo>
                    <a:pt x="5737072" y="3594905"/>
                    <a:pt x="5735188" y="3568686"/>
                    <a:pt x="5737860" y="3543300"/>
                  </a:cubicBezTo>
                  <a:cubicBezTo>
                    <a:pt x="5740268" y="3520426"/>
                    <a:pt x="5742940" y="3497580"/>
                    <a:pt x="5745480" y="3474720"/>
                  </a:cubicBezTo>
                  <a:lnTo>
                    <a:pt x="5753100" y="3284220"/>
                  </a:lnTo>
                  <a:cubicBezTo>
                    <a:pt x="5743727" y="3162367"/>
                    <a:pt x="5745480" y="3218278"/>
                    <a:pt x="5745480" y="3116580"/>
                  </a:cubicBezTo>
                  <a:lnTo>
                    <a:pt x="5722620" y="3002280"/>
                  </a:lnTo>
                  <a:lnTo>
                    <a:pt x="5669280" y="2796540"/>
                  </a:lnTo>
                  <a:lnTo>
                    <a:pt x="5631180" y="2354580"/>
                  </a:lnTo>
                  <a:lnTo>
                    <a:pt x="5631180" y="2202180"/>
                  </a:lnTo>
                  <a:lnTo>
                    <a:pt x="5646420" y="2118360"/>
                  </a:lnTo>
                  <a:lnTo>
                    <a:pt x="5676900" y="1996440"/>
                  </a:lnTo>
                  <a:cubicBezTo>
                    <a:pt x="5681980" y="1965960"/>
                    <a:pt x="5686305" y="1935344"/>
                    <a:pt x="5692140" y="1905000"/>
                  </a:cubicBezTo>
                  <a:cubicBezTo>
                    <a:pt x="5716064" y="1780593"/>
                    <a:pt x="5715000" y="1836470"/>
                    <a:pt x="5715000" y="1783080"/>
                  </a:cubicBezTo>
                  <a:lnTo>
                    <a:pt x="5715000" y="1348740"/>
                  </a:lnTo>
                  <a:lnTo>
                    <a:pt x="5676900" y="1272540"/>
                  </a:lnTo>
                  <a:lnTo>
                    <a:pt x="5646420" y="1242060"/>
                  </a:lnTo>
                  <a:lnTo>
                    <a:pt x="5615940" y="990600"/>
                  </a:lnTo>
                  <a:lnTo>
                    <a:pt x="5615940" y="693420"/>
                  </a:lnTo>
                  <a:lnTo>
                    <a:pt x="5608320" y="518160"/>
                  </a:lnTo>
                  <a:lnTo>
                    <a:pt x="5684520" y="0"/>
                  </a:lnTo>
                  <a:lnTo>
                    <a:pt x="5090160" y="464820"/>
                  </a:lnTo>
                  <a:lnTo>
                    <a:pt x="5097780" y="3368040"/>
                  </a:lnTo>
                  <a:lnTo>
                    <a:pt x="632460" y="3368040"/>
                  </a:lnTo>
                  <a:lnTo>
                    <a:pt x="632460" y="472440"/>
                  </a:lnTo>
                  <a:lnTo>
                    <a:pt x="60960" y="144780"/>
                  </a:lnTo>
                  <a:close/>
                </a:path>
              </a:pathLst>
            </a:custGeom>
            <a:solidFill>
              <a:srgbClr val="6E3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BAE641-13FF-4970-9A4E-BA11F93AE57D}"/>
                </a:ext>
              </a:extLst>
            </p:cNvPr>
            <p:cNvSpPr/>
            <p:nvPr/>
          </p:nvSpPr>
          <p:spPr>
            <a:xfrm>
              <a:off x="8076505" y="411710"/>
              <a:ext cx="2047880" cy="13228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20DD358-C6FB-40FC-8556-0B55EE7B0D6D}"/>
                </a:ext>
              </a:extLst>
            </p:cNvPr>
            <p:cNvSpPr/>
            <p:nvPr/>
          </p:nvSpPr>
          <p:spPr>
            <a:xfrm rot="10800000">
              <a:off x="9076760" y="245836"/>
              <a:ext cx="124300" cy="17261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609504-17E3-425F-B134-87CA62406E64}"/>
                </a:ext>
              </a:extLst>
            </p:cNvPr>
            <p:cNvCxnSpPr>
              <a:cxnSpLocks/>
            </p:cNvCxnSpPr>
            <p:nvPr/>
          </p:nvCxnSpPr>
          <p:spPr>
            <a:xfrm>
              <a:off x="9056442" y="482688"/>
              <a:ext cx="1792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F16B44E-9950-44EA-82D9-0413E1132354}"/>
                </a:ext>
              </a:extLst>
            </p:cNvPr>
            <p:cNvSpPr/>
            <p:nvPr/>
          </p:nvSpPr>
          <p:spPr>
            <a:xfrm rot="16200000">
              <a:off x="9203460" y="776489"/>
              <a:ext cx="934749" cy="942118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40348A6-AAB3-487E-80D5-81E66D6979B3}"/>
                </a:ext>
              </a:extLst>
            </p:cNvPr>
            <p:cNvSpPr/>
            <p:nvPr/>
          </p:nvSpPr>
          <p:spPr>
            <a:xfrm rot="16200000">
              <a:off x="7663036" y="1011176"/>
              <a:ext cx="1126959" cy="262285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91DF0C6-7D24-41DF-8045-F7D1EE0F4749}"/>
                </a:ext>
              </a:extLst>
            </p:cNvPr>
            <p:cNvSpPr/>
            <p:nvPr/>
          </p:nvSpPr>
          <p:spPr>
            <a:xfrm rot="16200000">
              <a:off x="8571497" y="1298579"/>
              <a:ext cx="352673" cy="439994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40A6BDC-79B9-41F2-9FD3-89D29866D811}"/>
              </a:ext>
            </a:extLst>
          </p:cNvPr>
          <p:cNvGrpSpPr/>
          <p:nvPr/>
        </p:nvGrpSpPr>
        <p:grpSpPr>
          <a:xfrm>
            <a:off x="7339027" y="2172748"/>
            <a:ext cx="3465994" cy="1617940"/>
            <a:chOff x="4250480" y="195481"/>
            <a:chExt cx="4202885" cy="2650921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32311FB-A6D7-434C-B604-FA699B1BF799}"/>
                </a:ext>
              </a:extLst>
            </p:cNvPr>
            <p:cNvSpPr/>
            <p:nvPr/>
          </p:nvSpPr>
          <p:spPr>
            <a:xfrm>
              <a:off x="4250480" y="195481"/>
              <a:ext cx="4202885" cy="2650921"/>
            </a:xfrm>
            <a:custGeom>
              <a:avLst/>
              <a:gdLst>
                <a:gd name="connsiteX0" fmla="*/ 60960 w 5753100"/>
                <a:gd name="connsiteY0" fmla="*/ 144780 h 4130040"/>
                <a:gd name="connsiteX1" fmla="*/ 38100 w 5753100"/>
                <a:gd name="connsiteY1" fmla="*/ 289560 h 4130040"/>
                <a:gd name="connsiteX2" fmla="*/ 15240 w 5753100"/>
                <a:gd name="connsiteY2" fmla="*/ 449580 h 4130040"/>
                <a:gd name="connsiteX3" fmla="*/ 0 w 5753100"/>
                <a:gd name="connsiteY3" fmla="*/ 716280 h 4130040"/>
                <a:gd name="connsiteX4" fmla="*/ 7620 w 5753100"/>
                <a:gd name="connsiteY4" fmla="*/ 967740 h 4130040"/>
                <a:gd name="connsiteX5" fmla="*/ 22860 w 5753100"/>
                <a:gd name="connsiteY5" fmla="*/ 1066800 h 4130040"/>
                <a:gd name="connsiteX6" fmla="*/ 30480 w 5753100"/>
                <a:gd name="connsiteY6" fmla="*/ 1455420 h 4130040"/>
                <a:gd name="connsiteX7" fmla="*/ 0 w 5753100"/>
                <a:gd name="connsiteY7" fmla="*/ 1661160 h 4130040"/>
                <a:gd name="connsiteX8" fmla="*/ 0 w 5753100"/>
                <a:gd name="connsiteY8" fmla="*/ 1897380 h 4130040"/>
                <a:gd name="connsiteX9" fmla="*/ 0 w 5753100"/>
                <a:gd name="connsiteY9" fmla="*/ 1988820 h 4130040"/>
                <a:gd name="connsiteX10" fmla="*/ 45720 w 5753100"/>
                <a:gd name="connsiteY10" fmla="*/ 2286000 h 4130040"/>
                <a:gd name="connsiteX11" fmla="*/ 76200 w 5753100"/>
                <a:gd name="connsiteY11" fmla="*/ 2377440 h 4130040"/>
                <a:gd name="connsiteX12" fmla="*/ 114300 w 5753100"/>
                <a:gd name="connsiteY12" fmla="*/ 2758440 h 4130040"/>
                <a:gd name="connsiteX13" fmla="*/ 121920 w 5753100"/>
                <a:gd name="connsiteY13" fmla="*/ 2834640 h 4130040"/>
                <a:gd name="connsiteX14" fmla="*/ 91440 w 5753100"/>
                <a:gd name="connsiteY14" fmla="*/ 2994660 h 4130040"/>
                <a:gd name="connsiteX15" fmla="*/ 83820 w 5753100"/>
                <a:gd name="connsiteY15" fmla="*/ 3093720 h 4130040"/>
                <a:gd name="connsiteX16" fmla="*/ 68580 w 5753100"/>
                <a:gd name="connsiteY16" fmla="*/ 3299460 h 4130040"/>
                <a:gd name="connsiteX17" fmla="*/ 38100 w 5753100"/>
                <a:gd name="connsiteY17" fmla="*/ 3497580 h 4130040"/>
                <a:gd name="connsiteX18" fmla="*/ 60960 w 5753100"/>
                <a:gd name="connsiteY18" fmla="*/ 3764280 h 4130040"/>
                <a:gd name="connsiteX19" fmla="*/ 320040 w 5753100"/>
                <a:gd name="connsiteY19" fmla="*/ 3832860 h 4130040"/>
                <a:gd name="connsiteX20" fmla="*/ 769620 w 5753100"/>
                <a:gd name="connsiteY20" fmla="*/ 4076700 h 4130040"/>
                <a:gd name="connsiteX21" fmla="*/ 1021080 w 5753100"/>
                <a:gd name="connsiteY21" fmla="*/ 4091940 h 4130040"/>
                <a:gd name="connsiteX22" fmla="*/ 1264920 w 5753100"/>
                <a:gd name="connsiteY22" fmla="*/ 4091940 h 4130040"/>
                <a:gd name="connsiteX23" fmla="*/ 1371600 w 5753100"/>
                <a:gd name="connsiteY23" fmla="*/ 4091940 h 4130040"/>
                <a:gd name="connsiteX24" fmla="*/ 1577340 w 5753100"/>
                <a:gd name="connsiteY24" fmla="*/ 4091940 h 4130040"/>
                <a:gd name="connsiteX25" fmla="*/ 1950720 w 5753100"/>
                <a:gd name="connsiteY25" fmla="*/ 4046220 h 4130040"/>
                <a:gd name="connsiteX26" fmla="*/ 2034540 w 5753100"/>
                <a:gd name="connsiteY26" fmla="*/ 4015740 h 4130040"/>
                <a:gd name="connsiteX27" fmla="*/ 2225040 w 5753100"/>
                <a:gd name="connsiteY27" fmla="*/ 3970020 h 4130040"/>
                <a:gd name="connsiteX28" fmla="*/ 2293620 w 5753100"/>
                <a:gd name="connsiteY28" fmla="*/ 3962400 h 4130040"/>
                <a:gd name="connsiteX29" fmla="*/ 2537460 w 5753100"/>
                <a:gd name="connsiteY29" fmla="*/ 3992880 h 4130040"/>
                <a:gd name="connsiteX30" fmla="*/ 2628900 w 5753100"/>
                <a:gd name="connsiteY30" fmla="*/ 4008120 h 4130040"/>
                <a:gd name="connsiteX31" fmla="*/ 2766060 w 5753100"/>
                <a:gd name="connsiteY31" fmla="*/ 4046220 h 4130040"/>
                <a:gd name="connsiteX32" fmla="*/ 2941320 w 5753100"/>
                <a:gd name="connsiteY32" fmla="*/ 4091940 h 4130040"/>
                <a:gd name="connsiteX33" fmla="*/ 3078480 w 5753100"/>
                <a:gd name="connsiteY33" fmla="*/ 4122420 h 4130040"/>
                <a:gd name="connsiteX34" fmla="*/ 3246120 w 5753100"/>
                <a:gd name="connsiteY34" fmla="*/ 4130040 h 4130040"/>
                <a:gd name="connsiteX35" fmla="*/ 3360420 w 5753100"/>
                <a:gd name="connsiteY35" fmla="*/ 4130040 h 4130040"/>
                <a:gd name="connsiteX36" fmla="*/ 3596640 w 5753100"/>
                <a:gd name="connsiteY36" fmla="*/ 4122420 h 4130040"/>
                <a:gd name="connsiteX37" fmla="*/ 3733800 w 5753100"/>
                <a:gd name="connsiteY37" fmla="*/ 4122420 h 4130040"/>
                <a:gd name="connsiteX38" fmla="*/ 3870960 w 5753100"/>
                <a:gd name="connsiteY38" fmla="*/ 4099560 h 4130040"/>
                <a:gd name="connsiteX39" fmla="*/ 4000500 w 5753100"/>
                <a:gd name="connsiteY39" fmla="*/ 4076700 h 4130040"/>
                <a:gd name="connsiteX40" fmla="*/ 4145280 w 5753100"/>
                <a:gd name="connsiteY40" fmla="*/ 4038600 h 4130040"/>
                <a:gd name="connsiteX41" fmla="*/ 4335780 w 5753100"/>
                <a:gd name="connsiteY41" fmla="*/ 3985260 h 4130040"/>
                <a:gd name="connsiteX42" fmla="*/ 4434840 w 5753100"/>
                <a:gd name="connsiteY42" fmla="*/ 3992880 h 4130040"/>
                <a:gd name="connsiteX43" fmla="*/ 4587240 w 5753100"/>
                <a:gd name="connsiteY43" fmla="*/ 4008120 h 4130040"/>
                <a:gd name="connsiteX44" fmla="*/ 4785360 w 5753100"/>
                <a:gd name="connsiteY44" fmla="*/ 4015740 h 4130040"/>
                <a:gd name="connsiteX45" fmla="*/ 4922520 w 5753100"/>
                <a:gd name="connsiteY45" fmla="*/ 4000500 h 4130040"/>
                <a:gd name="connsiteX46" fmla="*/ 5082540 w 5753100"/>
                <a:gd name="connsiteY46" fmla="*/ 3992880 h 4130040"/>
                <a:gd name="connsiteX47" fmla="*/ 5257800 w 5753100"/>
                <a:gd name="connsiteY47" fmla="*/ 3962400 h 4130040"/>
                <a:gd name="connsiteX48" fmla="*/ 5547360 w 5753100"/>
                <a:gd name="connsiteY48" fmla="*/ 3832860 h 4130040"/>
                <a:gd name="connsiteX49" fmla="*/ 5699760 w 5753100"/>
                <a:gd name="connsiteY49" fmla="*/ 3680460 h 4130040"/>
                <a:gd name="connsiteX50" fmla="*/ 5730240 w 5753100"/>
                <a:gd name="connsiteY50" fmla="*/ 3619500 h 4130040"/>
                <a:gd name="connsiteX51" fmla="*/ 5737860 w 5753100"/>
                <a:gd name="connsiteY51" fmla="*/ 3543300 h 4130040"/>
                <a:gd name="connsiteX52" fmla="*/ 5745480 w 5753100"/>
                <a:gd name="connsiteY52" fmla="*/ 3474720 h 4130040"/>
                <a:gd name="connsiteX53" fmla="*/ 5753100 w 5753100"/>
                <a:gd name="connsiteY53" fmla="*/ 3284220 h 4130040"/>
                <a:gd name="connsiteX54" fmla="*/ 5745480 w 5753100"/>
                <a:gd name="connsiteY54" fmla="*/ 3116580 h 4130040"/>
                <a:gd name="connsiteX55" fmla="*/ 5722620 w 5753100"/>
                <a:gd name="connsiteY55" fmla="*/ 3002280 h 4130040"/>
                <a:gd name="connsiteX56" fmla="*/ 5669280 w 5753100"/>
                <a:gd name="connsiteY56" fmla="*/ 2796540 h 4130040"/>
                <a:gd name="connsiteX57" fmla="*/ 5631180 w 5753100"/>
                <a:gd name="connsiteY57" fmla="*/ 2354580 h 4130040"/>
                <a:gd name="connsiteX58" fmla="*/ 5631180 w 5753100"/>
                <a:gd name="connsiteY58" fmla="*/ 2202180 h 4130040"/>
                <a:gd name="connsiteX59" fmla="*/ 5646420 w 5753100"/>
                <a:gd name="connsiteY59" fmla="*/ 2118360 h 4130040"/>
                <a:gd name="connsiteX60" fmla="*/ 5676900 w 5753100"/>
                <a:gd name="connsiteY60" fmla="*/ 1996440 h 4130040"/>
                <a:gd name="connsiteX61" fmla="*/ 5692140 w 5753100"/>
                <a:gd name="connsiteY61" fmla="*/ 1905000 h 4130040"/>
                <a:gd name="connsiteX62" fmla="*/ 5715000 w 5753100"/>
                <a:gd name="connsiteY62" fmla="*/ 1783080 h 4130040"/>
                <a:gd name="connsiteX63" fmla="*/ 5715000 w 5753100"/>
                <a:gd name="connsiteY63" fmla="*/ 1348740 h 4130040"/>
                <a:gd name="connsiteX64" fmla="*/ 5676900 w 5753100"/>
                <a:gd name="connsiteY64" fmla="*/ 1272540 h 4130040"/>
                <a:gd name="connsiteX65" fmla="*/ 5646420 w 5753100"/>
                <a:gd name="connsiteY65" fmla="*/ 1242060 h 4130040"/>
                <a:gd name="connsiteX66" fmla="*/ 5615940 w 5753100"/>
                <a:gd name="connsiteY66" fmla="*/ 990600 h 4130040"/>
                <a:gd name="connsiteX67" fmla="*/ 5615940 w 5753100"/>
                <a:gd name="connsiteY67" fmla="*/ 693420 h 4130040"/>
                <a:gd name="connsiteX68" fmla="*/ 5608320 w 5753100"/>
                <a:gd name="connsiteY68" fmla="*/ 518160 h 4130040"/>
                <a:gd name="connsiteX69" fmla="*/ 5684520 w 5753100"/>
                <a:gd name="connsiteY69" fmla="*/ 0 h 4130040"/>
                <a:gd name="connsiteX70" fmla="*/ 5090160 w 5753100"/>
                <a:gd name="connsiteY70" fmla="*/ 464820 h 4130040"/>
                <a:gd name="connsiteX71" fmla="*/ 5097780 w 5753100"/>
                <a:gd name="connsiteY71" fmla="*/ 3368040 h 4130040"/>
                <a:gd name="connsiteX72" fmla="*/ 632460 w 5753100"/>
                <a:gd name="connsiteY72" fmla="*/ 3368040 h 4130040"/>
                <a:gd name="connsiteX73" fmla="*/ 632460 w 5753100"/>
                <a:gd name="connsiteY73" fmla="*/ 472440 h 4130040"/>
                <a:gd name="connsiteX74" fmla="*/ 60960 w 5753100"/>
                <a:gd name="connsiteY74" fmla="*/ 144780 h 413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53100" h="4130040">
                  <a:moveTo>
                    <a:pt x="60960" y="144780"/>
                  </a:moveTo>
                  <a:lnTo>
                    <a:pt x="38100" y="289560"/>
                  </a:lnTo>
                  <a:lnTo>
                    <a:pt x="15240" y="449580"/>
                  </a:lnTo>
                  <a:lnTo>
                    <a:pt x="0" y="716280"/>
                  </a:lnTo>
                  <a:lnTo>
                    <a:pt x="7620" y="967740"/>
                  </a:lnTo>
                  <a:lnTo>
                    <a:pt x="22860" y="1066800"/>
                  </a:lnTo>
                  <a:lnTo>
                    <a:pt x="30480" y="1455420"/>
                  </a:lnTo>
                  <a:lnTo>
                    <a:pt x="0" y="1661160"/>
                  </a:lnTo>
                  <a:lnTo>
                    <a:pt x="0" y="1897380"/>
                  </a:lnTo>
                  <a:lnTo>
                    <a:pt x="0" y="1988820"/>
                  </a:lnTo>
                  <a:lnTo>
                    <a:pt x="45720" y="2286000"/>
                  </a:lnTo>
                  <a:cubicBezTo>
                    <a:pt x="78087" y="2366917"/>
                    <a:pt x="76200" y="2334843"/>
                    <a:pt x="76200" y="2377440"/>
                  </a:cubicBezTo>
                  <a:lnTo>
                    <a:pt x="114300" y="2758440"/>
                  </a:lnTo>
                  <a:cubicBezTo>
                    <a:pt x="122200" y="2829544"/>
                    <a:pt x="121920" y="2804019"/>
                    <a:pt x="121920" y="2834640"/>
                  </a:cubicBezTo>
                  <a:lnTo>
                    <a:pt x="91440" y="2994660"/>
                  </a:lnTo>
                  <a:cubicBezTo>
                    <a:pt x="83062" y="3078442"/>
                    <a:pt x="83820" y="3045333"/>
                    <a:pt x="83820" y="3093720"/>
                  </a:cubicBezTo>
                  <a:lnTo>
                    <a:pt x="68580" y="3299460"/>
                  </a:lnTo>
                  <a:lnTo>
                    <a:pt x="38100" y="3497580"/>
                  </a:lnTo>
                  <a:lnTo>
                    <a:pt x="60960" y="3764280"/>
                  </a:lnTo>
                  <a:lnTo>
                    <a:pt x="320040" y="3832860"/>
                  </a:lnTo>
                  <a:lnTo>
                    <a:pt x="769620" y="4076700"/>
                  </a:lnTo>
                  <a:lnTo>
                    <a:pt x="1021080" y="4091940"/>
                  </a:lnTo>
                  <a:lnTo>
                    <a:pt x="1264920" y="4091940"/>
                  </a:lnTo>
                  <a:lnTo>
                    <a:pt x="1371600" y="4091940"/>
                  </a:lnTo>
                  <a:lnTo>
                    <a:pt x="1577340" y="4091940"/>
                  </a:lnTo>
                  <a:lnTo>
                    <a:pt x="1950720" y="4046220"/>
                  </a:lnTo>
                  <a:lnTo>
                    <a:pt x="2034540" y="4015740"/>
                  </a:lnTo>
                  <a:lnTo>
                    <a:pt x="2225040" y="3970020"/>
                  </a:lnTo>
                  <a:lnTo>
                    <a:pt x="2293620" y="3962400"/>
                  </a:lnTo>
                  <a:lnTo>
                    <a:pt x="2537460" y="3992880"/>
                  </a:lnTo>
                  <a:cubicBezTo>
                    <a:pt x="2567940" y="3997960"/>
                    <a:pt x="2598735" y="4001417"/>
                    <a:pt x="2628900" y="4008120"/>
                  </a:cubicBezTo>
                  <a:cubicBezTo>
                    <a:pt x="2702137" y="4024395"/>
                    <a:pt x="2715738" y="4029446"/>
                    <a:pt x="2766060" y="4046220"/>
                  </a:cubicBezTo>
                  <a:lnTo>
                    <a:pt x="2941320" y="4091940"/>
                  </a:lnTo>
                  <a:lnTo>
                    <a:pt x="3078480" y="4122420"/>
                  </a:lnTo>
                  <a:lnTo>
                    <a:pt x="3246120" y="4130040"/>
                  </a:lnTo>
                  <a:lnTo>
                    <a:pt x="3360420" y="4130040"/>
                  </a:lnTo>
                  <a:lnTo>
                    <a:pt x="3596640" y="4122420"/>
                  </a:lnTo>
                  <a:lnTo>
                    <a:pt x="3733800" y="4122420"/>
                  </a:lnTo>
                  <a:lnTo>
                    <a:pt x="3870960" y="4099560"/>
                  </a:lnTo>
                  <a:cubicBezTo>
                    <a:pt x="3990241" y="4075704"/>
                    <a:pt x="3946405" y="4076700"/>
                    <a:pt x="4000500" y="4076700"/>
                  </a:cubicBezTo>
                  <a:lnTo>
                    <a:pt x="4145280" y="4038600"/>
                  </a:lnTo>
                  <a:lnTo>
                    <a:pt x="4335780" y="3985260"/>
                  </a:lnTo>
                  <a:lnTo>
                    <a:pt x="4434840" y="3992880"/>
                  </a:lnTo>
                  <a:lnTo>
                    <a:pt x="4587240" y="4008120"/>
                  </a:lnTo>
                  <a:cubicBezTo>
                    <a:pt x="4749775" y="4016674"/>
                    <a:pt x="4683693" y="4015740"/>
                    <a:pt x="4785360" y="4015740"/>
                  </a:cubicBezTo>
                  <a:lnTo>
                    <a:pt x="4922520" y="4000500"/>
                  </a:lnTo>
                  <a:lnTo>
                    <a:pt x="5082540" y="3992880"/>
                  </a:lnTo>
                  <a:lnTo>
                    <a:pt x="5257800" y="3962400"/>
                  </a:lnTo>
                  <a:lnTo>
                    <a:pt x="5547360" y="3832860"/>
                  </a:lnTo>
                  <a:lnTo>
                    <a:pt x="5699760" y="3680460"/>
                  </a:lnTo>
                  <a:cubicBezTo>
                    <a:pt x="5709920" y="3660140"/>
                    <a:pt x="5724160" y="3641390"/>
                    <a:pt x="5730240" y="3619500"/>
                  </a:cubicBezTo>
                  <a:cubicBezTo>
                    <a:pt x="5737072" y="3594905"/>
                    <a:pt x="5735188" y="3568686"/>
                    <a:pt x="5737860" y="3543300"/>
                  </a:cubicBezTo>
                  <a:cubicBezTo>
                    <a:pt x="5740268" y="3520426"/>
                    <a:pt x="5742940" y="3497580"/>
                    <a:pt x="5745480" y="3474720"/>
                  </a:cubicBezTo>
                  <a:lnTo>
                    <a:pt x="5753100" y="3284220"/>
                  </a:lnTo>
                  <a:cubicBezTo>
                    <a:pt x="5743727" y="3162367"/>
                    <a:pt x="5745480" y="3218278"/>
                    <a:pt x="5745480" y="3116580"/>
                  </a:cubicBezTo>
                  <a:lnTo>
                    <a:pt x="5722620" y="3002280"/>
                  </a:lnTo>
                  <a:lnTo>
                    <a:pt x="5669280" y="2796540"/>
                  </a:lnTo>
                  <a:lnTo>
                    <a:pt x="5631180" y="2354580"/>
                  </a:lnTo>
                  <a:lnTo>
                    <a:pt x="5631180" y="2202180"/>
                  </a:lnTo>
                  <a:lnTo>
                    <a:pt x="5646420" y="2118360"/>
                  </a:lnTo>
                  <a:lnTo>
                    <a:pt x="5676900" y="1996440"/>
                  </a:lnTo>
                  <a:cubicBezTo>
                    <a:pt x="5681980" y="1965960"/>
                    <a:pt x="5686305" y="1935344"/>
                    <a:pt x="5692140" y="1905000"/>
                  </a:cubicBezTo>
                  <a:cubicBezTo>
                    <a:pt x="5716064" y="1780593"/>
                    <a:pt x="5715000" y="1836470"/>
                    <a:pt x="5715000" y="1783080"/>
                  </a:cubicBezTo>
                  <a:lnTo>
                    <a:pt x="5715000" y="1348740"/>
                  </a:lnTo>
                  <a:lnTo>
                    <a:pt x="5676900" y="1272540"/>
                  </a:lnTo>
                  <a:lnTo>
                    <a:pt x="5646420" y="1242060"/>
                  </a:lnTo>
                  <a:lnTo>
                    <a:pt x="5615940" y="990600"/>
                  </a:lnTo>
                  <a:lnTo>
                    <a:pt x="5615940" y="693420"/>
                  </a:lnTo>
                  <a:lnTo>
                    <a:pt x="5608320" y="518160"/>
                  </a:lnTo>
                  <a:lnTo>
                    <a:pt x="5684520" y="0"/>
                  </a:lnTo>
                  <a:lnTo>
                    <a:pt x="5090160" y="464820"/>
                  </a:lnTo>
                  <a:lnTo>
                    <a:pt x="5097780" y="3368040"/>
                  </a:lnTo>
                  <a:lnTo>
                    <a:pt x="632460" y="3368040"/>
                  </a:lnTo>
                  <a:lnTo>
                    <a:pt x="632460" y="472440"/>
                  </a:lnTo>
                  <a:lnTo>
                    <a:pt x="60960" y="144780"/>
                  </a:lnTo>
                  <a:close/>
                </a:path>
              </a:pathLst>
            </a:custGeom>
            <a:solidFill>
              <a:srgbClr val="6E3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370AD9-58A7-4923-AFAE-D298D33F863D}"/>
                </a:ext>
              </a:extLst>
            </p:cNvPr>
            <p:cNvSpPr/>
            <p:nvPr/>
          </p:nvSpPr>
          <p:spPr>
            <a:xfrm>
              <a:off x="4719496" y="516360"/>
              <a:ext cx="3264085" cy="18686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34E18B91-B1CA-452F-8D43-6A06605E342C}"/>
                </a:ext>
              </a:extLst>
            </p:cNvPr>
            <p:cNvSpPr/>
            <p:nvPr/>
          </p:nvSpPr>
          <p:spPr>
            <a:xfrm rot="10800000">
              <a:off x="6313788" y="282044"/>
              <a:ext cx="198120" cy="2438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18CEA72-99D1-4393-899E-0F70E0E20C89}"/>
                </a:ext>
              </a:extLst>
            </p:cNvPr>
            <p:cNvCxnSpPr>
              <a:cxnSpLocks/>
            </p:cNvCxnSpPr>
            <p:nvPr/>
          </p:nvCxnSpPr>
          <p:spPr>
            <a:xfrm>
              <a:off x="6281404" y="616625"/>
              <a:ext cx="28575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6905B81-CD43-412F-9B98-7E24A7204EEA}"/>
                </a:ext>
              </a:extLst>
            </p:cNvPr>
            <p:cNvSpPr/>
            <p:nvPr/>
          </p:nvSpPr>
          <p:spPr>
            <a:xfrm rot="16200000">
              <a:off x="6782504" y="1128318"/>
              <a:ext cx="956342" cy="1501627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ACF7CAF-4E67-41BD-AC35-92C7ED6F9C83}"/>
                </a:ext>
              </a:extLst>
            </p:cNvPr>
            <p:cNvSpPr/>
            <p:nvPr/>
          </p:nvSpPr>
          <p:spPr>
            <a:xfrm rot="16200000">
              <a:off x="4461703" y="1638496"/>
              <a:ext cx="993787" cy="418052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DB305BA-04A4-41DE-AF09-336CF82F6066}"/>
                </a:ext>
              </a:extLst>
            </p:cNvPr>
            <p:cNvSpPr/>
            <p:nvPr/>
          </p:nvSpPr>
          <p:spPr>
            <a:xfrm rot="16200000">
              <a:off x="5573245" y="1769923"/>
              <a:ext cx="424735" cy="693490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F97E23E-5001-4536-BAB9-4BB4303608D9}"/>
              </a:ext>
            </a:extLst>
          </p:cNvPr>
          <p:cNvGrpSpPr/>
          <p:nvPr/>
        </p:nvGrpSpPr>
        <p:grpSpPr>
          <a:xfrm>
            <a:off x="6887361" y="4118993"/>
            <a:ext cx="4363674" cy="1283779"/>
            <a:chOff x="7902429" y="3934435"/>
            <a:chExt cx="4363674" cy="1283779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C4B971C-1490-4952-B4CC-0556629FE89A}"/>
                </a:ext>
              </a:extLst>
            </p:cNvPr>
            <p:cNvSpPr/>
            <p:nvPr/>
          </p:nvSpPr>
          <p:spPr>
            <a:xfrm>
              <a:off x="7902429" y="3934435"/>
              <a:ext cx="4363674" cy="1283779"/>
            </a:xfrm>
            <a:custGeom>
              <a:avLst/>
              <a:gdLst>
                <a:gd name="connsiteX0" fmla="*/ 60960 w 5753100"/>
                <a:gd name="connsiteY0" fmla="*/ 144780 h 4130040"/>
                <a:gd name="connsiteX1" fmla="*/ 38100 w 5753100"/>
                <a:gd name="connsiteY1" fmla="*/ 289560 h 4130040"/>
                <a:gd name="connsiteX2" fmla="*/ 15240 w 5753100"/>
                <a:gd name="connsiteY2" fmla="*/ 449580 h 4130040"/>
                <a:gd name="connsiteX3" fmla="*/ 0 w 5753100"/>
                <a:gd name="connsiteY3" fmla="*/ 716280 h 4130040"/>
                <a:gd name="connsiteX4" fmla="*/ 7620 w 5753100"/>
                <a:gd name="connsiteY4" fmla="*/ 967740 h 4130040"/>
                <a:gd name="connsiteX5" fmla="*/ 22860 w 5753100"/>
                <a:gd name="connsiteY5" fmla="*/ 1066800 h 4130040"/>
                <a:gd name="connsiteX6" fmla="*/ 30480 w 5753100"/>
                <a:gd name="connsiteY6" fmla="*/ 1455420 h 4130040"/>
                <a:gd name="connsiteX7" fmla="*/ 0 w 5753100"/>
                <a:gd name="connsiteY7" fmla="*/ 1661160 h 4130040"/>
                <a:gd name="connsiteX8" fmla="*/ 0 w 5753100"/>
                <a:gd name="connsiteY8" fmla="*/ 1897380 h 4130040"/>
                <a:gd name="connsiteX9" fmla="*/ 0 w 5753100"/>
                <a:gd name="connsiteY9" fmla="*/ 1988820 h 4130040"/>
                <a:gd name="connsiteX10" fmla="*/ 45720 w 5753100"/>
                <a:gd name="connsiteY10" fmla="*/ 2286000 h 4130040"/>
                <a:gd name="connsiteX11" fmla="*/ 76200 w 5753100"/>
                <a:gd name="connsiteY11" fmla="*/ 2377440 h 4130040"/>
                <a:gd name="connsiteX12" fmla="*/ 114300 w 5753100"/>
                <a:gd name="connsiteY12" fmla="*/ 2758440 h 4130040"/>
                <a:gd name="connsiteX13" fmla="*/ 121920 w 5753100"/>
                <a:gd name="connsiteY13" fmla="*/ 2834640 h 4130040"/>
                <a:gd name="connsiteX14" fmla="*/ 91440 w 5753100"/>
                <a:gd name="connsiteY14" fmla="*/ 2994660 h 4130040"/>
                <a:gd name="connsiteX15" fmla="*/ 83820 w 5753100"/>
                <a:gd name="connsiteY15" fmla="*/ 3093720 h 4130040"/>
                <a:gd name="connsiteX16" fmla="*/ 68580 w 5753100"/>
                <a:gd name="connsiteY16" fmla="*/ 3299460 h 4130040"/>
                <a:gd name="connsiteX17" fmla="*/ 38100 w 5753100"/>
                <a:gd name="connsiteY17" fmla="*/ 3497580 h 4130040"/>
                <a:gd name="connsiteX18" fmla="*/ 60960 w 5753100"/>
                <a:gd name="connsiteY18" fmla="*/ 3764280 h 4130040"/>
                <a:gd name="connsiteX19" fmla="*/ 320040 w 5753100"/>
                <a:gd name="connsiteY19" fmla="*/ 3832860 h 4130040"/>
                <a:gd name="connsiteX20" fmla="*/ 769620 w 5753100"/>
                <a:gd name="connsiteY20" fmla="*/ 4076700 h 4130040"/>
                <a:gd name="connsiteX21" fmla="*/ 1021080 w 5753100"/>
                <a:gd name="connsiteY21" fmla="*/ 4091940 h 4130040"/>
                <a:gd name="connsiteX22" fmla="*/ 1264920 w 5753100"/>
                <a:gd name="connsiteY22" fmla="*/ 4091940 h 4130040"/>
                <a:gd name="connsiteX23" fmla="*/ 1371600 w 5753100"/>
                <a:gd name="connsiteY23" fmla="*/ 4091940 h 4130040"/>
                <a:gd name="connsiteX24" fmla="*/ 1577340 w 5753100"/>
                <a:gd name="connsiteY24" fmla="*/ 4091940 h 4130040"/>
                <a:gd name="connsiteX25" fmla="*/ 1950720 w 5753100"/>
                <a:gd name="connsiteY25" fmla="*/ 4046220 h 4130040"/>
                <a:gd name="connsiteX26" fmla="*/ 2034540 w 5753100"/>
                <a:gd name="connsiteY26" fmla="*/ 4015740 h 4130040"/>
                <a:gd name="connsiteX27" fmla="*/ 2225040 w 5753100"/>
                <a:gd name="connsiteY27" fmla="*/ 3970020 h 4130040"/>
                <a:gd name="connsiteX28" fmla="*/ 2293620 w 5753100"/>
                <a:gd name="connsiteY28" fmla="*/ 3962400 h 4130040"/>
                <a:gd name="connsiteX29" fmla="*/ 2537460 w 5753100"/>
                <a:gd name="connsiteY29" fmla="*/ 3992880 h 4130040"/>
                <a:gd name="connsiteX30" fmla="*/ 2628900 w 5753100"/>
                <a:gd name="connsiteY30" fmla="*/ 4008120 h 4130040"/>
                <a:gd name="connsiteX31" fmla="*/ 2766060 w 5753100"/>
                <a:gd name="connsiteY31" fmla="*/ 4046220 h 4130040"/>
                <a:gd name="connsiteX32" fmla="*/ 2941320 w 5753100"/>
                <a:gd name="connsiteY32" fmla="*/ 4091940 h 4130040"/>
                <a:gd name="connsiteX33" fmla="*/ 3078480 w 5753100"/>
                <a:gd name="connsiteY33" fmla="*/ 4122420 h 4130040"/>
                <a:gd name="connsiteX34" fmla="*/ 3246120 w 5753100"/>
                <a:gd name="connsiteY34" fmla="*/ 4130040 h 4130040"/>
                <a:gd name="connsiteX35" fmla="*/ 3360420 w 5753100"/>
                <a:gd name="connsiteY35" fmla="*/ 4130040 h 4130040"/>
                <a:gd name="connsiteX36" fmla="*/ 3596640 w 5753100"/>
                <a:gd name="connsiteY36" fmla="*/ 4122420 h 4130040"/>
                <a:gd name="connsiteX37" fmla="*/ 3733800 w 5753100"/>
                <a:gd name="connsiteY37" fmla="*/ 4122420 h 4130040"/>
                <a:gd name="connsiteX38" fmla="*/ 3870960 w 5753100"/>
                <a:gd name="connsiteY38" fmla="*/ 4099560 h 4130040"/>
                <a:gd name="connsiteX39" fmla="*/ 4000500 w 5753100"/>
                <a:gd name="connsiteY39" fmla="*/ 4076700 h 4130040"/>
                <a:gd name="connsiteX40" fmla="*/ 4145280 w 5753100"/>
                <a:gd name="connsiteY40" fmla="*/ 4038600 h 4130040"/>
                <a:gd name="connsiteX41" fmla="*/ 4335780 w 5753100"/>
                <a:gd name="connsiteY41" fmla="*/ 3985260 h 4130040"/>
                <a:gd name="connsiteX42" fmla="*/ 4434840 w 5753100"/>
                <a:gd name="connsiteY42" fmla="*/ 3992880 h 4130040"/>
                <a:gd name="connsiteX43" fmla="*/ 4587240 w 5753100"/>
                <a:gd name="connsiteY43" fmla="*/ 4008120 h 4130040"/>
                <a:gd name="connsiteX44" fmla="*/ 4785360 w 5753100"/>
                <a:gd name="connsiteY44" fmla="*/ 4015740 h 4130040"/>
                <a:gd name="connsiteX45" fmla="*/ 4922520 w 5753100"/>
                <a:gd name="connsiteY45" fmla="*/ 4000500 h 4130040"/>
                <a:gd name="connsiteX46" fmla="*/ 5082540 w 5753100"/>
                <a:gd name="connsiteY46" fmla="*/ 3992880 h 4130040"/>
                <a:gd name="connsiteX47" fmla="*/ 5257800 w 5753100"/>
                <a:gd name="connsiteY47" fmla="*/ 3962400 h 4130040"/>
                <a:gd name="connsiteX48" fmla="*/ 5547360 w 5753100"/>
                <a:gd name="connsiteY48" fmla="*/ 3832860 h 4130040"/>
                <a:gd name="connsiteX49" fmla="*/ 5699760 w 5753100"/>
                <a:gd name="connsiteY49" fmla="*/ 3680460 h 4130040"/>
                <a:gd name="connsiteX50" fmla="*/ 5730240 w 5753100"/>
                <a:gd name="connsiteY50" fmla="*/ 3619500 h 4130040"/>
                <a:gd name="connsiteX51" fmla="*/ 5737860 w 5753100"/>
                <a:gd name="connsiteY51" fmla="*/ 3543300 h 4130040"/>
                <a:gd name="connsiteX52" fmla="*/ 5745480 w 5753100"/>
                <a:gd name="connsiteY52" fmla="*/ 3474720 h 4130040"/>
                <a:gd name="connsiteX53" fmla="*/ 5753100 w 5753100"/>
                <a:gd name="connsiteY53" fmla="*/ 3284220 h 4130040"/>
                <a:gd name="connsiteX54" fmla="*/ 5745480 w 5753100"/>
                <a:gd name="connsiteY54" fmla="*/ 3116580 h 4130040"/>
                <a:gd name="connsiteX55" fmla="*/ 5722620 w 5753100"/>
                <a:gd name="connsiteY55" fmla="*/ 3002280 h 4130040"/>
                <a:gd name="connsiteX56" fmla="*/ 5669280 w 5753100"/>
                <a:gd name="connsiteY56" fmla="*/ 2796540 h 4130040"/>
                <a:gd name="connsiteX57" fmla="*/ 5631180 w 5753100"/>
                <a:gd name="connsiteY57" fmla="*/ 2354580 h 4130040"/>
                <a:gd name="connsiteX58" fmla="*/ 5631180 w 5753100"/>
                <a:gd name="connsiteY58" fmla="*/ 2202180 h 4130040"/>
                <a:gd name="connsiteX59" fmla="*/ 5646420 w 5753100"/>
                <a:gd name="connsiteY59" fmla="*/ 2118360 h 4130040"/>
                <a:gd name="connsiteX60" fmla="*/ 5676900 w 5753100"/>
                <a:gd name="connsiteY60" fmla="*/ 1996440 h 4130040"/>
                <a:gd name="connsiteX61" fmla="*/ 5692140 w 5753100"/>
                <a:gd name="connsiteY61" fmla="*/ 1905000 h 4130040"/>
                <a:gd name="connsiteX62" fmla="*/ 5715000 w 5753100"/>
                <a:gd name="connsiteY62" fmla="*/ 1783080 h 4130040"/>
                <a:gd name="connsiteX63" fmla="*/ 5715000 w 5753100"/>
                <a:gd name="connsiteY63" fmla="*/ 1348740 h 4130040"/>
                <a:gd name="connsiteX64" fmla="*/ 5676900 w 5753100"/>
                <a:gd name="connsiteY64" fmla="*/ 1272540 h 4130040"/>
                <a:gd name="connsiteX65" fmla="*/ 5646420 w 5753100"/>
                <a:gd name="connsiteY65" fmla="*/ 1242060 h 4130040"/>
                <a:gd name="connsiteX66" fmla="*/ 5615940 w 5753100"/>
                <a:gd name="connsiteY66" fmla="*/ 990600 h 4130040"/>
                <a:gd name="connsiteX67" fmla="*/ 5615940 w 5753100"/>
                <a:gd name="connsiteY67" fmla="*/ 693420 h 4130040"/>
                <a:gd name="connsiteX68" fmla="*/ 5608320 w 5753100"/>
                <a:gd name="connsiteY68" fmla="*/ 518160 h 4130040"/>
                <a:gd name="connsiteX69" fmla="*/ 5684520 w 5753100"/>
                <a:gd name="connsiteY69" fmla="*/ 0 h 4130040"/>
                <a:gd name="connsiteX70" fmla="*/ 5090160 w 5753100"/>
                <a:gd name="connsiteY70" fmla="*/ 464820 h 4130040"/>
                <a:gd name="connsiteX71" fmla="*/ 5097780 w 5753100"/>
                <a:gd name="connsiteY71" fmla="*/ 3368040 h 4130040"/>
                <a:gd name="connsiteX72" fmla="*/ 632460 w 5753100"/>
                <a:gd name="connsiteY72" fmla="*/ 3368040 h 4130040"/>
                <a:gd name="connsiteX73" fmla="*/ 632460 w 5753100"/>
                <a:gd name="connsiteY73" fmla="*/ 472440 h 4130040"/>
                <a:gd name="connsiteX74" fmla="*/ 60960 w 5753100"/>
                <a:gd name="connsiteY74" fmla="*/ 144780 h 413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53100" h="4130040">
                  <a:moveTo>
                    <a:pt x="60960" y="144780"/>
                  </a:moveTo>
                  <a:lnTo>
                    <a:pt x="38100" y="289560"/>
                  </a:lnTo>
                  <a:lnTo>
                    <a:pt x="15240" y="449580"/>
                  </a:lnTo>
                  <a:lnTo>
                    <a:pt x="0" y="716280"/>
                  </a:lnTo>
                  <a:lnTo>
                    <a:pt x="7620" y="967740"/>
                  </a:lnTo>
                  <a:lnTo>
                    <a:pt x="22860" y="1066800"/>
                  </a:lnTo>
                  <a:lnTo>
                    <a:pt x="30480" y="1455420"/>
                  </a:lnTo>
                  <a:lnTo>
                    <a:pt x="0" y="1661160"/>
                  </a:lnTo>
                  <a:lnTo>
                    <a:pt x="0" y="1897380"/>
                  </a:lnTo>
                  <a:lnTo>
                    <a:pt x="0" y="1988820"/>
                  </a:lnTo>
                  <a:lnTo>
                    <a:pt x="45720" y="2286000"/>
                  </a:lnTo>
                  <a:cubicBezTo>
                    <a:pt x="78087" y="2366917"/>
                    <a:pt x="76200" y="2334843"/>
                    <a:pt x="76200" y="2377440"/>
                  </a:cubicBezTo>
                  <a:lnTo>
                    <a:pt x="114300" y="2758440"/>
                  </a:lnTo>
                  <a:cubicBezTo>
                    <a:pt x="122200" y="2829544"/>
                    <a:pt x="121920" y="2804019"/>
                    <a:pt x="121920" y="2834640"/>
                  </a:cubicBezTo>
                  <a:lnTo>
                    <a:pt x="91440" y="2994660"/>
                  </a:lnTo>
                  <a:cubicBezTo>
                    <a:pt x="83062" y="3078442"/>
                    <a:pt x="83820" y="3045333"/>
                    <a:pt x="83820" y="3093720"/>
                  </a:cubicBezTo>
                  <a:lnTo>
                    <a:pt x="68580" y="3299460"/>
                  </a:lnTo>
                  <a:lnTo>
                    <a:pt x="38100" y="3497580"/>
                  </a:lnTo>
                  <a:lnTo>
                    <a:pt x="60960" y="3764280"/>
                  </a:lnTo>
                  <a:lnTo>
                    <a:pt x="320040" y="3832860"/>
                  </a:lnTo>
                  <a:lnTo>
                    <a:pt x="769620" y="4076700"/>
                  </a:lnTo>
                  <a:lnTo>
                    <a:pt x="1021080" y="4091940"/>
                  </a:lnTo>
                  <a:lnTo>
                    <a:pt x="1264920" y="4091940"/>
                  </a:lnTo>
                  <a:lnTo>
                    <a:pt x="1371600" y="4091940"/>
                  </a:lnTo>
                  <a:lnTo>
                    <a:pt x="1577340" y="4091940"/>
                  </a:lnTo>
                  <a:lnTo>
                    <a:pt x="1950720" y="4046220"/>
                  </a:lnTo>
                  <a:lnTo>
                    <a:pt x="2034540" y="4015740"/>
                  </a:lnTo>
                  <a:lnTo>
                    <a:pt x="2225040" y="3970020"/>
                  </a:lnTo>
                  <a:lnTo>
                    <a:pt x="2293620" y="3962400"/>
                  </a:lnTo>
                  <a:lnTo>
                    <a:pt x="2537460" y="3992880"/>
                  </a:lnTo>
                  <a:cubicBezTo>
                    <a:pt x="2567940" y="3997960"/>
                    <a:pt x="2598735" y="4001417"/>
                    <a:pt x="2628900" y="4008120"/>
                  </a:cubicBezTo>
                  <a:cubicBezTo>
                    <a:pt x="2702137" y="4024395"/>
                    <a:pt x="2715738" y="4029446"/>
                    <a:pt x="2766060" y="4046220"/>
                  </a:cubicBezTo>
                  <a:lnTo>
                    <a:pt x="2941320" y="4091940"/>
                  </a:lnTo>
                  <a:lnTo>
                    <a:pt x="3078480" y="4122420"/>
                  </a:lnTo>
                  <a:lnTo>
                    <a:pt x="3246120" y="4130040"/>
                  </a:lnTo>
                  <a:lnTo>
                    <a:pt x="3360420" y="4130040"/>
                  </a:lnTo>
                  <a:lnTo>
                    <a:pt x="3596640" y="4122420"/>
                  </a:lnTo>
                  <a:lnTo>
                    <a:pt x="3733800" y="4122420"/>
                  </a:lnTo>
                  <a:lnTo>
                    <a:pt x="3870960" y="4099560"/>
                  </a:lnTo>
                  <a:cubicBezTo>
                    <a:pt x="3990241" y="4075704"/>
                    <a:pt x="3946405" y="4076700"/>
                    <a:pt x="4000500" y="4076700"/>
                  </a:cubicBezTo>
                  <a:lnTo>
                    <a:pt x="4145280" y="4038600"/>
                  </a:lnTo>
                  <a:lnTo>
                    <a:pt x="4335780" y="3985260"/>
                  </a:lnTo>
                  <a:lnTo>
                    <a:pt x="4434840" y="3992880"/>
                  </a:lnTo>
                  <a:lnTo>
                    <a:pt x="4587240" y="4008120"/>
                  </a:lnTo>
                  <a:cubicBezTo>
                    <a:pt x="4749775" y="4016674"/>
                    <a:pt x="4683693" y="4015740"/>
                    <a:pt x="4785360" y="4015740"/>
                  </a:cubicBezTo>
                  <a:lnTo>
                    <a:pt x="4922520" y="4000500"/>
                  </a:lnTo>
                  <a:lnTo>
                    <a:pt x="5082540" y="3992880"/>
                  </a:lnTo>
                  <a:lnTo>
                    <a:pt x="5257800" y="3962400"/>
                  </a:lnTo>
                  <a:lnTo>
                    <a:pt x="5547360" y="3832860"/>
                  </a:lnTo>
                  <a:lnTo>
                    <a:pt x="5699760" y="3680460"/>
                  </a:lnTo>
                  <a:cubicBezTo>
                    <a:pt x="5709920" y="3660140"/>
                    <a:pt x="5724160" y="3641390"/>
                    <a:pt x="5730240" y="3619500"/>
                  </a:cubicBezTo>
                  <a:cubicBezTo>
                    <a:pt x="5737072" y="3594905"/>
                    <a:pt x="5735188" y="3568686"/>
                    <a:pt x="5737860" y="3543300"/>
                  </a:cubicBezTo>
                  <a:cubicBezTo>
                    <a:pt x="5740268" y="3520426"/>
                    <a:pt x="5742940" y="3497580"/>
                    <a:pt x="5745480" y="3474720"/>
                  </a:cubicBezTo>
                  <a:lnTo>
                    <a:pt x="5753100" y="3284220"/>
                  </a:lnTo>
                  <a:cubicBezTo>
                    <a:pt x="5743727" y="3162367"/>
                    <a:pt x="5745480" y="3218278"/>
                    <a:pt x="5745480" y="3116580"/>
                  </a:cubicBezTo>
                  <a:lnTo>
                    <a:pt x="5722620" y="3002280"/>
                  </a:lnTo>
                  <a:lnTo>
                    <a:pt x="5669280" y="2796540"/>
                  </a:lnTo>
                  <a:lnTo>
                    <a:pt x="5631180" y="2354580"/>
                  </a:lnTo>
                  <a:lnTo>
                    <a:pt x="5631180" y="2202180"/>
                  </a:lnTo>
                  <a:lnTo>
                    <a:pt x="5646420" y="2118360"/>
                  </a:lnTo>
                  <a:lnTo>
                    <a:pt x="5676900" y="1996440"/>
                  </a:lnTo>
                  <a:cubicBezTo>
                    <a:pt x="5681980" y="1965960"/>
                    <a:pt x="5686305" y="1935344"/>
                    <a:pt x="5692140" y="1905000"/>
                  </a:cubicBezTo>
                  <a:cubicBezTo>
                    <a:pt x="5716064" y="1780593"/>
                    <a:pt x="5715000" y="1836470"/>
                    <a:pt x="5715000" y="1783080"/>
                  </a:cubicBezTo>
                  <a:lnTo>
                    <a:pt x="5715000" y="1348740"/>
                  </a:lnTo>
                  <a:lnTo>
                    <a:pt x="5676900" y="1272540"/>
                  </a:lnTo>
                  <a:lnTo>
                    <a:pt x="5646420" y="1242060"/>
                  </a:lnTo>
                  <a:lnTo>
                    <a:pt x="5615940" y="990600"/>
                  </a:lnTo>
                  <a:lnTo>
                    <a:pt x="5615940" y="693420"/>
                  </a:lnTo>
                  <a:lnTo>
                    <a:pt x="5608320" y="518160"/>
                  </a:lnTo>
                  <a:lnTo>
                    <a:pt x="5684520" y="0"/>
                  </a:lnTo>
                  <a:lnTo>
                    <a:pt x="5090160" y="464820"/>
                  </a:lnTo>
                  <a:lnTo>
                    <a:pt x="5097780" y="3368040"/>
                  </a:lnTo>
                  <a:lnTo>
                    <a:pt x="632460" y="3368040"/>
                  </a:lnTo>
                  <a:lnTo>
                    <a:pt x="632460" y="472440"/>
                  </a:lnTo>
                  <a:lnTo>
                    <a:pt x="60960" y="144780"/>
                  </a:lnTo>
                  <a:close/>
                </a:path>
              </a:pathLst>
            </a:custGeom>
            <a:solidFill>
              <a:srgbClr val="6E3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14EAA2D-49E1-46E5-A167-26FB182CCC85}"/>
                </a:ext>
              </a:extLst>
            </p:cNvPr>
            <p:cNvSpPr/>
            <p:nvPr/>
          </p:nvSpPr>
          <p:spPr>
            <a:xfrm>
              <a:off x="8389388" y="4089829"/>
              <a:ext cx="3388959" cy="904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183F64C8-B885-4412-B0E4-26BFB3CFEE11}"/>
                </a:ext>
              </a:extLst>
            </p:cNvPr>
            <p:cNvSpPr/>
            <p:nvPr/>
          </p:nvSpPr>
          <p:spPr>
            <a:xfrm rot="10800000">
              <a:off x="10044673" y="3976355"/>
              <a:ext cx="205699" cy="11808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4E12BE-4F8D-4D4F-9A2A-0C8C054E4C95}"/>
                </a:ext>
              </a:extLst>
            </p:cNvPr>
            <p:cNvCxnSpPr>
              <a:cxnSpLocks/>
            </p:cNvCxnSpPr>
            <p:nvPr/>
          </p:nvCxnSpPr>
          <p:spPr>
            <a:xfrm>
              <a:off x="10011050" y="4138385"/>
              <a:ext cx="29668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797DB55-3F05-49FF-AB87-4CED2FB2E614}"/>
                </a:ext>
              </a:extLst>
            </p:cNvPr>
            <p:cNvSpPr/>
            <p:nvPr/>
          </p:nvSpPr>
          <p:spPr>
            <a:xfrm rot="16200000">
              <a:off x="11290245" y="4464278"/>
              <a:ext cx="266741" cy="767409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81600C2-97DE-4C6A-96A6-B58324E575BE}"/>
                </a:ext>
              </a:extLst>
            </p:cNvPr>
            <p:cNvSpPr/>
            <p:nvPr/>
          </p:nvSpPr>
          <p:spPr>
            <a:xfrm rot="16200000">
              <a:off x="8490608" y="4611062"/>
              <a:ext cx="294057" cy="434045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6D656C9-7A8D-4CA3-ABFD-5F31649885CF}"/>
                </a:ext>
              </a:extLst>
            </p:cNvPr>
            <p:cNvSpPr/>
            <p:nvPr/>
          </p:nvSpPr>
          <p:spPr>
            <a:xfrm rot="16200000">
              <a:off x="9214950" y="4770167"/>
              <a:ext cx="118829" cy="276168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A464B81-F66D-4EF1-A21D-B8C62BA3076D}"/>
              </a:ext>
            </a:extLst>
          </p:cNvPr>
          <p:cNvGrpSpPr/>
          <p:nvPr/>
        </p:nvGrpSpPr>
        <p:grpSpPr>
          <a:xfrm>
            <a:off x="6216243" y="5595456"/>
            <a:ext cx="5705911" cy="1107609"/>
            <a:chOff x="6216243" y="5595456"/>
            <a:chExt cx="5705911" cy="1107609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3B8F0E-A923-452F-AB20-D6EA75A49A93}"/>
                </a:ext>
              </a:extLst>
            </p:cNvPr>
            <p:cNvSpPr/>
            <p:nvPr/>
          </p:nvSpPr>
          <p:spPr>
            <a:xfrm>
              <a:off x="6216243" y="5595456"/>
              <a:ext cx="5705911" cy="1107609"/>
            </a:xfrm>
            <a:custGeom>
              <a:avLst/>
              <a:gdLst>
                <a:gd name="connsiteX0" fmla="*/ 60960 w 5753100"/>
                <a:gd name="connsiteY0" fmla="*/ 144780 h 4130040"/>
                <a:gd name="connsiteX1" fmla="*/ 38100 w 5753100"/>
                <a:gd name="connsiteY1" fmla="*/ 289560 h 4130040"/>
                <a:gd name="connsiteX2" fmla="*/ 15240 w 5753100"/>
                <a:gd name="connsiteY2" fmla="*/ 449580 h 4130040"/>
                <a:gd name="connsiteX3" fmla="*/ 0 w 5753100"/>
                <a:gd name="connsiteY3" fmla="*/ 716280 h 4130040"/>
                <a:gd name="connsiteX4" fmla="*/ 7620 w 5753100"/>
                <a:gd name="connsiteY4" fmla="*/ 967740 h 4130040"/>
                <a:gd name="connsiteX5" fmla="*/ 22860 w 5753100"/>
                <a:gd name="connsiteY5" fmla="*/ 1066800 h 4130040"/>
                <a:gd name="connsiteX6" fmla="*/ 30480 w 5753100"/>
                <a:gd name="connsiteY6" fmla="*/ 1455420 h 4130040"/>
                <a:gd name="connsiteX7" fmla="*/ 0 w 5753100"/>
                <a:gd name="connsiteY7" fmla="*/ 1661160 h 4130040"/>
                <a:gd name="connsiteX8" fmla="*/ 0 w 5753100"/>
                <a:gd name="connsiteY8" fmla="*/ 1897380 h 4130040"/>
                <a:gd name="connsiteX9" fmla="*/ 0 w 5753100"/>
                <a:gd name="connsiteY9" fmla="*/ 1988820 h 4130040"/>
                <a:gd name="connsiteX10" fmla="*/ 45720 w 5753100"/>
                <a:gd name="connsiteY10" fmla="*/ 2286000 h 4130040"/>
                <a:gd name="connsiteX11" fmla="*/ 76200 w 5753100"/>
                <a:gd name="connsiteY11" fmla="*/ 2377440 h 4130040"/>
                <a:gd name="connsiteX12" fmla="*/ 114300 w 5753100"/>
                <a:gd name="connsiteY12" fmla="*/ 2758440 h 4130040"/>
                <a:gd name="connsiteX13" fmla="*/ 121920 w 5753100"/>
                <a:gd name="connsiteY13" fmla="*/ 2834640 h 4130040"/>
                <a:gd name="connsiteX14" fmla="*/ 91440 w 5753100"/>
                <a:gd name="connsiteY14" fmla="*/ 2994660 h 4130040"/>
                <a:gd name="connsiteX15" fmla="*/ 83820 w 5753100"/>
                <a:gd name="connsiteY15" fmla="*/ 3093720 h 4130040"/>
                <a:gd name="connsiteX16" fmla="*/ 68580 w 5753100"/>
                <a:gd name="connsiteY16" fmla="*/ 3299460 h 4130040"/>
                <a:gd name="connsiteX17" fmla="*/ 38100 w 5753100"/>
                <a:gd name="connsiteY17" fmla="*/ 3497580 h 4130040"/>
                <a:gd name="connsiteX18" fmla="*/ 60960 w 5753100"/>
                <a:gd name="connsiteY18" fmla="*/ 3764280 h 4130040"/>
                <a:gd name="connsiteX19" fmla="*/ 320040 w 5753100"/>
                <a:gd name="connsiteY19" fmla="*/ 3832860 h 4130040"/>
                <a:gd name="connsiteX20" fmla="*/ 769620 w 5753100"/>
                <a:gd name="connsiteY20" fmla="*/ 4076700 h 4130040"/>
                <a:gd name="connsiteX21" fmla="*/ 1021080 w 5753100"/>
                <a:gd name="connsiteY21" fmla="*/ 4091940 h 4130040"/>
                <a:gd name="connsiteX22" fmla="*/ 1264920 w 5753100"/>
                <a:gd name="connsiteY22" fmla="*/ 4091940 h 4130040"/>
                <a:gd name="connsiteX23" fmla="*/ 1371600 w 5753100"/>
                <a:gd name="connsiteY23" fmla="*/ 4091940 h 4130040"/>
                <a:gd name="connsiteX24" fmla="*/ 1577340 w 5753100"/>
                <a:gd name="connsiteY24" fmla="*/ 4091940 h 4130040"/>
                <a:gd name="connsiteX25" fmla="*/ 1950720 w 5753100"/>
                <a:gd name="connsiteY25" fmla="*/ 4046220 h 4130040"/>
                <a:gd name="connsiteX26" fmla="*/ 2034540 w 5753100"/>
                <a:gd name="connsiteY26" fmla="*/ 4015740 h 4130040"/>
                <a:gd name="connsiteX27" fmla="*/ 2225040 w 5753100"/>
                <a:gd name="connsiteY27" fmla="*/ 3970020 h 4130040"/>
                <a:gd name="connsiteX28" fmla="*/ 2293620 w 5753100"/>
                <a:gd name="connsiteY28" fmla="*/ 3962400 h 4130040"/>
                <a:gd name="connsiteX29" fmla="*/ 2537460 w 5753100"/>
                <a:gd name="connsiteY29" fmla="*/ 3992880 h 4130040"/>
                <a:gd name="connsiteX30" fmla="*/ 2628900 w 5753100"/>
                <a:gd name="connsiteY30" fmla="*/ 4008120 h 4130040"/>
                <a:gd name="connsiteX31" fmla="*/ 2766060 w 5753100"/>
                <a:gd name="connsiteY31" fmla="*/ 4046220 h 4130040"/>
                <a:gd name="connsiteX32" fmla="*/ 2941320 w 5753100"/>
                <a:gd name="connsiteY32" fmla="*/ 4091940 h 4130040"/>
                <a:gd name="connsiteX33" fmla="*/ 3078480 w 5753100"/>
                <a:gd name="connsiteY33" fmla="*/ 4122420 h 4130040"/>
                <a:gd name="connsiteX34" fmla="*/ 3246120 w 5753100"/>
                <a:gd name="connsiteY34" fmla="*/ 4130040 h 4130040"/>
                <a:gd name="connsiteX35" fmla="*/ 3360420 w 5753100"/>
                <a:gd name="connsiteY35" fmla="*/ 4130040 h 4130040"/>
                <a:gd name="connsiteX36" fmla="*/ 3596640 w 5753100"/>
                <a:gd name="connsiteY36" fmla="*/ 4122420 h 4130040"/>
                <a:gd name="connsiteX37" fmla="*/ 3733800 w 5753100"/>
                <a:gd name="connsiteY37" fmla="*/ 4122420 h 4130040"/>
                <a:gd name="connsiteX38" fmla="*/ 3870960 w 5753100"/>
                <a:gd name="connsiteY38" fmla="*/ 4099560 h 4130040"/>
                <a:gd name="connsiteX39" fmla="*/ 4000500 w 5753100"/>
                <a:gd name="connsiteY39" fmla="*/ 4076700 h 4130040"/>
                <a:gd name="connsiteX40" fmla="*/ 4145280 w 5753100"/>
                <a:gd name="connsiteY40" fmla="*/ 4038600 h 4130040"/>
                <a:gd name="connsiteX41" fmla="*/ 4335780 w 5753100"/>
                <a:gd name="connsiteY41" fmla="*/ 3985260 h 4130040"/>
                <a:gd name="connsiteX42" fmla="*/ 4434840 w 5753100"/>
                <a:gd name="connsiteY42" fmla="*/ 3992880 h 4130040"/>
                <a:gd name="connsiteX43" fmla="*/ 4587240 w 5753100"/>
                <a:gd name="connsiteY43" fmla="*/ 4008120 h 4130040"/>
                <a:gd name="connsiteX44" fmla="*/ 4785360 w 5753100"/>
                <a:gd name="connsiteY44" fmla="*/ 4015740 h 4130040"/>
                <a:gd name="connsiteX45" fmla="*/ 4922520 w 5753100"/>
                <a:gd name="connsiteY45" fmla="*/ 4000500 h 4130040"/>
                <a:gd name="connsiteX46" fmla="*/ 5082540 w 5753100"/>
                <a:gd name="connsiteY46" fmla="*/ 3992880 h 4130040"/>
                <a:gd name="connsiteX47" fmla="*/ 5257800 w 5753100"/>
                <a:gd name="connsiteY47" fmla="*/ 3962400 h 4130040"/>
                <a:gd name="connsiteX48" fmla="*/ 5547360 w 5753100"/>
                <a:gd name="connsiteY48" fmla="*/ 3832860 h 4130040"/>
                <a:gd name="connsiteX49" fmla="*/ 5699760 w 5753100"/>
                <a:gd name="connsiteY49" fmla="*/ 3680460 h 4130040"/>
                <a:gd name="connsiteX50" fmla="*/ 5730240 w 5753100"/>
                <a:gd name="connsiteY50" fmla="*/ 3619500 h 4130040"/>
                <a:gd name="connsiteX51" fmla="*/ 5737860 w 5753100"/>
                <a:gd name="connsiteY51" fmla="*/ 3543300 h 4130040"/>
                <a:gd name="connsiteX52" fmla="*/ 5745480 w 5753100"/>
                <a:gd name="connsiteY52" fmla="*/ 3474720 h 4130040"/>
                <a:gd name="connsiteX53" fmla="*/ 5753100 w 5753100"/>
                <a:gd name="connsiteY53" fmla="*/ 3284220 h 4130040"/>
                <a:gd name="connsiteX54" fmla="*/ 5745480 w 5753100"/>
                <a:gd name="connsiteY54" fmla="*/ 3116580 h 4130040"/>
                <a:gd name="connsiteX55" fmla="*/ 5722620 w 5753100"/>
                <a:gd name="connsiteY55" fmla="*/ 3002280 h 4130040"/>
                <a:gd name="connsiteX56" fmla="*/ 5669280 w 5753100"/>
                <a:gd name="connsiteY56" fmla="*/ 2796540 h 4130040"/>
                <a:gd name="connsiteX57" fmla="*/ 5631180 w 5753100"/>
                <a:gd name="connsiteY57" fmla="*/ 2354580 h 4130040"/>
                <a:gd name="connsiteX58" fmla="*/ 5631180 w 5753100"/>
                <a:gd name="connsiteY58" fmla="*/ 2202180 h 4130040"/>
                <a:gd name="connsiteX59" fmla="*/ 5646420 w 5753100"/>
                <a:gd name="connsiteY59" fmla="*/ 2118360 h 4130040"/>
                <a:gd name="connsiteX60" fmla="*/ 5676900 w 5753100"/>
                <a:gd name="connsiteY60" fmla="*/ 1996440 h 4130040"/>
                <a:gd name="connsiteX61" fmla="*/ 5692140 w 5753100"/>
                <a:gd name="connsiteY61" fmla="*/ 1905000 h 4130040"/>
                <a:gd name="connsiteX62" fmla="*/ 5715000 w 5753100"/>
                <a:gd name="connsiteY62" fmla="*/ 1783080 h 4130040"/>
                <a:gd name="connsiteX63" fmla="*/ 5715000 w 5753100"/>
                <a:gd name="connsiteY63" fmla="*/ 1348740 h 4130040"/>
                <a:gd name="connsiteX64" fmla="*/ 5676900 w 5753100"/>
                <a:gd name="connsiteY64" fmla="*/ 1272540 h 4130040"/>
                <a:gd name="connsiteX65" fmla="*/ 5646420 w 5753100"/>
                <a:gd name="connsiteY65" fmla="*/ 1242060 h 4130040"/>
                <a:gd name="connsiteX66" fmla="*/ 5615940 w 5753100"/>
                <a:gd name="connsiteY66" fmla="*/ 990600 h 4130040"/>
                <a:gd name="connsiteX67" fmla="*/ 5615940 w 5753100"/>
                <a:gd name="connsiteY67" fmla="*/ 693420 h 4130040"/>
                <a:gd name="connsiteX68" fmla="*/ 5608320 w 5753100"/>
                <a:gd name="connsiteY68" fmla="*/ 518160 h 4130040"/>
                <a:gd name="connsiteX69" fmla="*/ 5684520 w 5753100"/>
                <a:gd name="connsiteY69" fmla="*/ 0 h 4130040"/>
                <a:gd name="connsiteX70" fmla="*/ 5090160 w 5753100"/>
                <a:gd name="connsiteY70" fmla="*/ 464820 h 4130040"/>
                <a:gd name="connsiteX71" fmla="*/ 5097780 w 5753100"/>
                <a:gd name="connsiteY71" fmla="*/ 3368040 h 4130040"/>
                <a:gd name="connsiteX72" fmla="*/ 632460 w 5753100"/>
                <a:gd name="connsiteY72" fmla="*/ 3368040 h 4130040"/>
                <a:gd name="connsiteX73" fmla="*/ 632460 w 5753100"/>
                <a:gd name="connsiteY73" fmla="*/ 472440 h 4130040"/>
                <a:gd name="connsiteX74" fmla="*/ 60960 w 5753100"/>
                <a:gd name="connsiteY74" fmla="*/ 144780 h 4130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753100" h="4130040">
                  <a:moveTo>
                    <a:pt x="60960" y="144780"/>
                  </a:moveTo>
                  <a:lnTo>
                    <a:pt x="38100" y="289560"/>
                  </a:lnTo>
                  <a:lnTo>
                    <a:pt x="15240" y="449580"/>
                  </a:lnTo>
                  <a:lnTo>
                    <a:pt x="0" y="716280"/>
                  </a:lnTo>
                  <a:lnTo>
                    <a:pt x="7620" y="967740"/>
                  </a:lnTo>
                  <a:lnTo>
                    <a:pt x="22860" y="1066800"/>
                  </a:lnTo>
                  <a:lnTo>
                    <a:pt x="30480" y="1455420"/>
                  </a:lnTo>
                  <a:lnTo>
                    <a:pt x="0" y="1661160"/>
                  </a:lnTo>
                  <a:lnTo>
                    <a:pt x="0" y="1897380"/>
                  </a:lnTo>
                  <a:lnTo>
                    <a:pt x="0" y="1988820"/>
                  </a:lnTo>
                  <a:lnTo>
                    <a:pt x="45720" y="2286000"/>
                  </a:lnTo>
                  <a:cubicBezTo>
                    <a:pt x="78087" y="2366917"/>
                    <a:pt x="76200" y="2334843"/>
                    <a:pt x="76200" y="2377440"/>
                  </a:cubicBezTo>
                  <a:lnTo>
                    <a:pt x="114300" y="2758440"/>
                  </a:lnTo>
                  <a:cubicBezTo>
                    <a:pt x="122200" y="2829544"/>
                    <a:pt x="121920" y="2804019"/>
                    <a:pt x="121920" y="2834640"/>
                  </a:cubicBezTo>
                  <a:lnTo>
                    <a:pt x="91440" y="2994660"/>
                  </a:lnTo>
                  <a:cubicBezTo>
                    <a:pt x="83062" y="3078442"/>
                    <a:pt x="83820" y="3045333"/>
                    <a:pt x="83820" y="3093720"/>
                  </a:cubicBezTo>
                  <a:lnTo>
                    <a:pt x="68580" y="3299460"/>
                  </a:lnTo>
                  <a:lnTo>
                    <a:pt x="38100" y="3497580"/>
                  </a:lnTo>
                  <a:lnTo>
                    <a:pt x="60960" y="3764280"/>
                  </a:lnTo>
                  <a:lnTo>
                    <a:pt x="320040" y="3832860"/>
                  </a:lnTo>
                  <a:lnTo>
                    <a:pt x="769620" y="4076700"/>
                  </a:lnTo>
                  <a:lnTo>
                    <a:pt x="1021080" y="4091940"/>
                  </a:lnTo>
                  <a:lnTo>
                    <a:pt x="1264920" y="4091940"/>
                  </a:lnTo>
                  <a:lnTo>
                    <a:pt x="1371600" y="4091940"/>
                  </a:lnTo>
                  <a:lnTo>
                    <a:pt x="1577340" y="4091940"/>
                  </a:lnTo>
                  <a:lnTo>
                    <a:pt x="1950720" y="4046220"/>
                  </a:lnTo>
                  <a:lnTo>
                    <a:pt x="2034540" y="4015740"/>
                  </a:lnTo>
                  <a:lnTo>
                    <a:pt x="2225040" y="3970020"/>
                  </a:lnTo>
                  <a:lnTo>
                    <a:pt x="2293620" y="3962400"/>
                  </a:lnTo>
                  <a:lnTo>
                    <a:pt x="2537460" y="3992880"/>
                  </a:lnTo>
                  <a:cubicBezTo>
                    <a:pt x="2567940" y="3997960"/>
                    <a:pt x="2598735" y="4001417"/>
                    <a:pt x="2628900" y="4008120"/>
                  </a:cubicBezTo>
                  <a:cubicBezTo>
                    <a:pt x="2702137" y="4024395"/>
                    <a:pt x="2715738" y="4029446"/>
                    <a:pt x="2766060" y="4046220"/>
                  </a:cubicBezTo>
                  <a:lnTo>
                    <a:pt x="2941320" y="4091940"/>
                  </a:lnTo>
                  <a:lnTo>
                    <a:pt x="3078480" y="4122420"/>
                  </a:lnTo>
                  <a:lnTo>
                    <a:pt x="3246120" y="4130040"/>
                  </a:lnTo>
                  <a:lnTo>
                    <a:pt x="3360420" y="4130040"/>
                  </a:lnTo>
                  <a:lnTo>
                    <a:pt x="3596640" y="4122420"/>
                  </a:lnTo>
                  <a:lnTo>
                    <a:pt x="3733800" y="4122420"/>
                  </a:lnTo>
                  <a:lnTo>
                    <a:pt x="3870960" y="4099560"/>
                  </a:lnTo>
                  <a:cubicBezTo>
                    <a:pt x="3990241" y="4075704"/>
                    <a:pt x="3946405" y="4076700"/>
                    <a:pt x="4000500" y="4076700"/>
                  </a:cubicBezTo>
                  <a:lnTo>
                    <a:pt x="4145280" y="4038600"/>
                  </a:lnTo>
                  <a:lnTo>
                    <a:pt x="4335780" y="3985260"/>
                  </a:lnTo>
                  <a:lnTo>
                    <a:pt x="4434840" y="3992880"/>
                  </a:lnTo>
                  <a:lnTo>
                    <a:pt x="4587240" y="4008120"/>
                  </a:lnTo>
                  <a:cubicBezTo>
                    <a:pt x="4749775" y="4016674"/>
                    <a:pt x="4683693" y="4015740"/>
                    <a:pt x="4785360" y="4015740"/>
                  </a:cubicBezTo>
                  <a:lnTo>
                    <a:pt x="4922520" y="4000500"/>
                  </a:lnTo>
                  <a:lnTo>
                    <a:pt x="5082540" y="3992880"/>
                  </a:lnTo>
                  <a:lnTo>
                    <a:pt x="5257800" y="3962400"/>
                  </a:lnTo>
                  <a:lnTo>
                    <a:pt x="5547360" y="3832860"/>
                  </a:lnTo>
                  <a:lnTo>
                    <a:pt x="5699760" y="3680460"/>
                  </a:lnTo>
                  <a:cubicBezTo>
                    <a:pt x="5709920" y="3660140"/>
                    <a:pt x="5724160" y="3641390"/>
                    <a:pt x="5730240" y="3619500"/>
                  </a:cubicBezTo>
                  <a:cubicBezTo>
                    <a:pt x="5737072" y="3594905"/>
                    <a:pt x="5735188" y="3568686"/>
                    <a:pt x="5737860" y="3543300"/>
                  </a:cubicBezTo>
                  <a:cubicBezTo>
                    <a:pt x="5740268" y="3520426"/>
                    <a:pt x="5742940" y="3497580"/>
                    <a:pt x="5745480" y="3474720"/>
                  </a:cubicBezTo>
                  <a:lnTo>
                    <a:pt x="5753100" y="3284220"/>
                  </a:lnTo>
                  <a:cubicBezTo>
                    <a:pt x="5743727" y="3162367"/>
                    <a:pt x="5745480" y="3218278"/>
                    <a:pt x="5745480" y="3116580"/>
                  </a:cubicBezTo>
                  <a:lnTo>
                    <a:pt x="5722620" y="3002280"/>
                  </a:lnTo>
                  <a:lnTo>
                    <a:pt x="5669280" y="2796540"/>
                  </a:lnTo>
                  <a:lnTo>
                    <a:pt x="5631180" y="2354580"/>
                  </a:lnTo>
                  <a:lnTo>
                    <a:pt x="5631180" y="2202180"/>
                  </a:lnTo>
                  <a:lnTo>
                    <a:pt x="5646420" y="2118360"/>
                  </a:lnTo>
                  <a:lnTo>
                    <a:pt x="5676900" y="1996440"/>
                  </a:lnTo>
                  <a:cubicBezTo>
                    <a:pt x="5681980" y="1965960"/>
                    <a:pt x="5686305" y="1935344"/>
                    <a:pt x="5692140" y="1905000"/>
                  </a:cubicBezTo>
                  <a:cubicBezTo>
                    <a:pt x="5716064" y="1780593"/>
                    <a:pt x="5715000" y="1836470"/>
                    <a:pt x="5715000" y="1783080"/>
                  </a:cubicBezTo>
                  <a:lnTo>
                    <a:pt x="5715000" y="1348740"/>
                  </a:lnTo>
                  <a:lnTo>
                    <a:pt x="5676900" y="1272540"/>
                  </a:lnTo>
                  <a:lnTo>
                    <a:pt x="5646420" y="1242060"/>
                  </a:lnTo>
                  <a:lnTo>
                    <a:pt x="5615940" y="990600"/>
                  </a:lnTo>
                  <a:lnTo>
                    <a:pt x="5615940" y="693420"/>
                  </a:lnTo>
                  <a:lnTo>
                    <a:pt x="5608320" y="518160"/>
                  </a:lnTo>
                  <a:lnTo>
                    <a:pt x="5684520" y="0"/>
                  </a:lnTo>
                  <a:lnTo>
                    <a:pt x="5090160" y="464820"/>
                  </a:lnTo>
                  <a:lnTo>
                    <a:pt x="5097780" y="3368040"/>
                  </a:lnTo>
                  <a:lnTo>
                    <a:pt x="632460" y="3368040"/>
                  </a:lnTo>
                  <a:lnTo>
                    <a:pt x="632460" y="472440"/>
                  </a:lnTo>
                  <a:lnTo>
                    <a:pt x="60960" y="144780"/>
                  </a:lnTo>
                  <a:close/>
                </a:path>
              </a:pathLst>
            </a:custGeom>
            <a:solidFill>
              <a:srgbClr val="6E3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C739CD-B58C-46E4-9FBB-003B1374F640}"/>
                </a:ext>
              </a:extLst>
            </p:cNvPr>
            <p:cNvSpPr/>
            <p:nvPr/>
          </p:nvSpPr>
          <p:spPr>
            <a:xfrm>
              <a:off x="6852987" y="5729526"/>
              <a:ext cx="4431380" cy="7807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FBF72137-542F-47C2-80E9-11A4F986D0FB}"/>
                </a:ext>
              </a:extLst>
            </p:cNvPr>
            <p:cNvSpPr/>
            <p:nvPr/>
          </p:nvSpPr>
          <p:spPr>
            <a:xfrm rot="10800000">
              <a:off x="9017426" y="5631624"/>
              <a:ext cx="268971" cy="1018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0817586-F4F9-414E-AE41-A900D3DCED95}"/>
                </a:ext>
              </a:extLst>
            </p:cNvPr>
            <p:cNvCxnSpPr>
              <a:cxnSpLocks/>
            </p:cNvCxnSpPr>
            <p:nvPr/>
          </p:nvCxnSpPr>
          <p:spPr>
            <a:xfrm>
              <a:off x="8973461" y="5771419"/>
              <a:ext cx="3879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28E81F5-D392-4B77-91FC-24373E6B8AB0}"/>
                </a:ext>
              </a:extLst>
            </p:cNvPr>
            <p:cNvSpPr/>
            <p:nvPr/>
          </p:nvSpPr>
          <p:spPr>
            <a:xfrm rot="16200000">
              <a:off x="11165685" y="6342139"/>
              <a:ext cx="114686" cy="198452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736BBE4-4F1E-4BE2-A580-1672D9336B0F}"/>
                </a:ext>
              </a:extLst>
            </p:cNvPr>
            <p:cNvSpPr/>
            <p:nvPr/>
          </p:nvSpPr>
          <p:spPr>
            <a:xfrm rot="16200000">
              <a:off x="7834229" y="6307676"/>
              <a:ext cx="117694" cy="203271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F3E3141-3CE8-475F-94C9-DE4B7BA73323}"/>
                </a:ext>
              </a:extLst>
            </p:cNvPr>
            <p:cNvSpPr/>
            <p:nvPr/>
          </p:nvSpPr>
          <p:spPr>
            <a:xfrm rot="16200000">
              <a:off x="9038318" y="6347093"/>
              <a:ext cx="102313" cy="125836"/>
            </a:xfrm>
            <a:custGeom>
              <a:avLst/>
              <a:gdLst>
                <a:gd name="connsiteX0" fmla="*/ 0 w 485192"/>
                <a:gd name="connsiteY0" fmla="*/ 27991 h 802432"/>
                <a:gd name="connsiteX1" fmla="*/ 0 w 485192"/>
                <a:gd name="connsiteY1" fmla="*/ 783771 h 802432"/>
                <a:gd name="connsiteX2" fmla="*/ 298580 w 485192"/>
                <a:gd name="connsiteY2" fmla="*/ 802432 h 802432"/>
                <a:gd name="connsiteX3" fmla="*/ 419878 w 485192"/>
                <a:gd name="connsiteY3" fmla="*/ 699795 h 802432"/>
                <a:gd name="connsiteX4" fmla="*/ 485192 w 485192"/>
                <a:gd name="connsiteY4" fmla="*/ 513183 h 802432"/>
                <a:gd name="connsiteX5" fmla="*/ 401217 w 485192"/>
                <a:gd name="connsiteY5" fmla="*/ 307910 h 802432"/>
                <a:gd name="connsiteX6" fmla="*/ 289249 w 485192"/>
                <a:gd name="connsiteY6" fmla="*/ 65314 h 802432"/>
                <a:gd name="connsiteX7" fmla="*/ 177282 w 485192"/>
                <a:gd name="connsiteY7" fmla="*/ 0 h 802432"/>
                <a:gd name="connsiteX8" fmla="*/ 0 w 485192"/>
                <a:gd name="connsiteY8" fmla="*/ 27991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192" h="802432">
                  <a:moveTo>
                    <a:pt x="0" y="27991"/>
                  </a:moveTo>
                  <a:lnTo>
                    <a:pt x="0" y="783771"/>
                  </a:lnTo>
                  <a:lnTo>
                    <a:pt x="298580" y="802432"/>
                  </a:lnTo>
                  <a:lnTo>
                    <a:pt x="419878" y="699795"/>
                  </a:lnTo>
                  <a:lnTo>
                    <a:pt x="485192" y="513183"/>
                  </a:lnTo>
                  <a:lnTo>
                    <a:pt x="401217" y="307910"/>
                  </a:lnTo>
                  <a:lnTo>
                    <a:pt x="289249" y="65314"/>
                  </a:lnTo>
                  <a:lnTo>
                    <a:pt x="177282" y="0"/>
                  </a:lnTo>
                  <a:lnTo>
                    <a:pt x="0" y="27991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8" name="Straight Arrow Connector 148">
            <a:extLst>
              <a:ext uri="{FF2B5EF4-FFF2-40B4-BE49-F238E27FC236}">
                <a16:creationId xmlns:a16="http://schemas.microsoft.com/office/drawing/2014/main" id="{7E3CC59D-B090-4337-B859-ADE95F30B7B9}"/>
              </a:ext>
            </a:extLst>
          </p:cNvPr>
          <p:cNvCxnSpPr>
            <a:cxnSpLocks/>
          </p:cNvCxnSpPr>
          <p:nvPr/>
        </p:nvCxnSpPr>
        <p:spPr>
          <a:xfrm>
            <a:off x="1652631" y="2927758"/>
            <a:ext cx="4790114" cy="142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48">
            <a:extLst>
              <a:ext uri="{FF2B5EF4-FFF2-40B4-BE49-F238E27FC236}">
                <a16:creationId xmlns:a16="http://schemas.microsoft.com/office/drawing/2014/main" id="{D8081BE1-917B-4534-8098-E631A711871B}"/>
              </a:ext>
            </a:extLst>
          </p:cNvPr>
          <p:cNvCxnSpPr>
            <a:cxnSpLocks/>
          </p:cNvCxnSpPr>
          <p:nvPr/>
        </p:nvCxnSpPr>
        <p:spPr>
          <a:xfrm>
            <a:off x="2592198" y="3749879"/>
            <a:ext cx="3665989" cy="989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48">
            <a:extLst>
              <a:ext uri="{FF2B5EF4-FFF2-40B4-BE49-F238E27FC236}">
                <a16:creationId xmlns:a16="http://schemas.microsoft.com/office/drawing/2014/main" id="{24EF4D50-165B-4C4A-AF6F-C2F41E7E5F29}"/>
              </a:ext>
            </a:extLst>
          </p:cNvPr>
          <p:cNvCxnSpPr>
            <a:cxnSpLocks/>
          </p:cNvCxnSpPr>
          <p:nvPr/>
        </p:nvCxnSpPr>
        <p:spPr>
          <a:xfrm>
            <a:off x="2726422" y="4471332"/>
            <a:ext cx="3103927" cy="1593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0ED4C06-50D3-4985-B5FE-8D8D86E66FEE}"/>
              </a:ext>
            </a:extLst>
          </p:cNvPr>
          <p:cNvCxnSpPr>
            <a:cxnSpLocks/>
          </p:cNvCxnSpPr>
          <p:nvPr/>
        </p:nvCxnSpPr>
        <p:spPr>
          <a:xfrm flipH="1" flipV="1">
            <a:off x="7130642" y="1350628"/>
            <a:ext cx="209725" cy="51172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FB0F23B-285D-4946-829E-D8FC4F653DB0}"/>
              </a:ext>
            </a:extLst>
          </p:cNvPr>
          <p:cNvCxnSpPr>
            <a:cxnSpLocks/>
          </p:cNvCxnSpPr>
          <p:nvPr/>
        </p:nvCxnSpPr>
        <p:spPr>
          <a:xfrm flipH="1" flipV="1">
            <a:off x="6979640" y="1870746"/>
            <a:ext cx="37750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563DDDA-62EB-4E5E-9F6F-52FBE27E6E5C}"/>
              </a:ext>
            </a:extLst>
          </p:cNvPr>
          <p:cNvCxnSpPr>
            <a:cxnSpLocks/>
          </p:cNvCxnSpPr>
          <p:nvPr/>
        </p:nvCxnSpPr>
        <p:spPr>
          <a:xfrm flipH="1" flipV="1">
            <a:off x="6929306" y="3212983"/>
            <a:ext cx="303402" cy="36212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E67731F-EE14-4B23-9890-E763C9A282B0}"/>
              </a:ext>
            </a:extLst>
          </p:cNvPr>
          <p:cNvCxnSpPr>
            <a:cxnSpLocks/>
          </p:cNvCxnSpPr>
          <p:nvPr/>
        </p:nvCxnSpPr>
        <p:spPr>
          <a:xfrm flipH="1" flipV="1">
            <a:off x="6871981" y="3583498"/>
            <a:ext cx="37750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C6F308E-3E7D-489D-B4B6-7B0D02CA3CF0}"/>
              </a:ext>
            </a:extLst>
          </p:cNvPr>
          <p:cNvCxnSpPr>
            <a:cxnSpLocks/>
          </p:cNvCxnSpPr>
          <p:nvPr/>
        </p:nvCxnSpPr>
        <p:spPr>
          <a:xfrm flipH="1" flipV="1">
            <a:off x="6484690" y="5075339"/>
            <a:ext cx="353736" cy="19434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A9EE6B3-7A50-4BE6-A36C-A1D63037DAEE}"/>
              </a:ext>
            </a:extLst>
          </p:cNvPr>
          <p:cNvCxnSpPr>
            <a:cxnSpLocks/>
          </p:cNvCxnSpPr>
          <p:nvPr/>
        </p:nvCxnSpPr>
        <p:spPr>
          <a:xfrm flipH="1" flipV="1">
            <a:off x="6477699" y="5278074"/>
            <a:ext cx="37750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B084D0-A01E-4765-A8A2-C054CF04B1D6}"/>
              </a:ext>
            </a:extLst>
          </p:cNvPr>
          <p:cNvCxnSpPr>
            <a:cxnSpLocks/>
          </p:cNvCxnSpPr>
          <p:nvPr/>
        </p:nvCxnSpPr>
        <p:spPr>
          <a:xfrm flipH="1" flipV="1">
            <a:off x="5771626" y="6459523"/>
            <a:ext cx="336958" cy="110455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81F088-7F06-4B31-B3BD-C8CA381016D5}"/>
              </a:ext>
            </a:extLst>
          </p:cNvPr>
          <p:cNvCxnSpPr>
            <a:cxnSpLocks/>
          </p:cNvCxnSpPr>
          <p:nvPr/>
        </p:nvCxnSpPr>
        <p:spPr>
          <a:xfrm flipH="1" flipV="1">
            <a:off x="5747857" y="6578368"/>
            <a:ext cx="37750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FBF4DE1-61E9-4C2F-ACC7-B52FC120EBCE}"/>
              </a:ext>
            </a:extLst>
          </p:cNvPr>
          <p:cNvSpPr txBox="1"/>
          <p:nvPr/>
        </p:nvSpPr>
        <p:spPr>
          <a:xfrm>
            <a:off x="6853805" y="1845578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b="1" dirty="0">
                <a:solidFill>
                  <a:srgbClr val="44546A"/>
                </a:solidFill>
              </a:rPr>
              <a:t>slope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D54B75-741E-4FE1-89A3-951711CB6F09}"/>
              </a:ext>
            </a:extLst>
          </p:cNvPr>
          <p:cNvSpPr txBox="1"/>
          <p:nvPr/>
        </p:nvSpPr>
        <p:spPr>
          <a:xfrm>
            <a:off x="6762924" y="3541553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b="1" dirty="0">
                <a:solidFill>
                  <a:srgbClr val="44546A"/>
                </a:solidFill>
              </a:rPr>
              <a:t>slope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E06835C-5864-491C-8624-EA5211FB7E47}"/>
              </a:ext>
            </a:extLst>
          </p:cNvPr>
          <p:cNvSpPr txBox="1"/>
          <p:nvPr/>
        </p:nvSpPr>
        <p:spPr>
          <a:xfrm>
            <a:off x="6284752" y="5236129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b="1" dirty="0">
                <a:solidFill>
                  <a:srgbClr val="44546A"/>
                </a:solidFill>
              </a:rPr>
              <a:t>slope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8E81098-8A20-4C84-8B22-57CD90DC64CD}"/>
              </a:ext>
            </a:extLst>
          </p:cNvPr>
          <p:cNvSpPr txBox="1"/>
          <p:nvPr/>
        </p:nvSpPr>
        <p:spPr>
          <a:xfrm>
            <a:off x="5623420" y="6554598"/>
            <a:ext cx="7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b="1" dirty="0">
                <a:solidFill>
                  <a:srgbClr val="44546A"/>
                </a:solidFill>
              </a:rPr>
              <a:t>slope</a:t>
            </a:r>
          </a:p>
        </p:txBody>
      </p:sp>
    </p:spTree>
    <p:extLst>
      <p:ext uri="{BB962C8B-B14F-4D97-AF65-F5344CB8AC3E}">
        <p14:creationId xmlns:p14="http://schemas.microsoft.com/office/powerpoint/2010/main" val="91708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10</cp:revision>
  <dcterms:created xsi:type="dcterms:W3CDTF">2021-09-09T19:50:44Z</dcterms:created>
  <dcterms:modified xsi:type="dcterms:W3CDTF">2021-09-14T21:35:29Z</dcterms:modified>
</cp:coreProperties>
</file>