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006600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F3D11-ADD9-485B-883B-4116CF994C98}" v="655" dt="2021-09-20T22:17:3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AF3F3D11-ADD9-485B-883B-4116CF994C98}"/>
    <pc:docChg chg="undo custSel addSld modSld">
      <pc:chgData name="Craig Brinkerhoff" userId="4ca67c74-3213-4250-9c32-077ebf257a4d" providerId="ADAL" clId="{AF3F3D11-ADD9-485B-883B-4116CF994C98}" dt="2021-09-20T22:17:31.373" v="1292" actId="20577"/>
      <pc:docMkLst>
        <pc:docMk/>
      </pc:docMkLst>
      <pc:sldChg chg="addSp delSp modSp mod">
        <pc:chgData name="Craig Brinkerhoff" userId="4ca67c74-3213-4250-9c32-077ebf257a4d" providerId="ADAL" clId="{AF3F3D11-ADD9-485B-883B-4116CF994C98}" dt="2021-09-17T19:45:24.101" v="766" actId="20577"/>
        <pc:sldMkLst>
          <pc:docMk/>
          <pc:sldMk cId="1764610376" sldId="260"/>
        </pc:sldMkLst>
        <pc:spChg chg="mod">
          <ac:chgData name="Craig Brinkerhoff" userId="4ca67c74-3213-4250-9c32-077ebf257a4d" providerId="ADAL" clId="{AF3F3D11-ADD9-485B-883B-4116CF994C98}" dt="2021-09-17T19:45:24.101" v="766" actId="20577"/>
          <ac:spMkLst>
            <pc:docMk/>
            <pc:sldMk cId="1764610376" sldId="260"/>
            <ac:spMk id="3" creationId="{2E254306-EB3A-43C9-BB0E-324D8F8D533D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6" creationId="{2B35ABF3-93C6-4A0C-93CF-F092B580597F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9" creationId="{F4219DE6-0639-4972-9B7C-366381A86FB1}"/>
          </ac:spMkLst>
        </pc:spChg>
        <pc:grpChg chg="add mod">
          <ac:chgData name="Craig Brinkerhoff" userId="4ca67c74-3213-4250-9c32-077ebf257a4d" providerId="ADAL" clId="{AF3F3D11-ADD9-485B-883B-4116CF994C98}" dt="2021-09-17T16:50:29.800" v="260" actId="1076"/>
          <ac:grpSpMkLst>
            <pc:docMk/>
            <pc:sldMk cId="1764610376" sldId="260"/>
            <ac:grpSpMk id="12" creationId="{9F9B167A-68B9-4E3E-8859-D77744B2999B}"/>
          </ac:grpSpMkLst>
        </pc:grpChg>
        <pc:picChg chg="add mod">
          <ac:chgData name="Craig Brinkerhoff" userId="4ca67c74-3213-4250-9c32-077ebf257a4d" providerId="ADAL" clId="{AF3F3D11-ADD9-485B-883B-4116CF994C98}" dt="2021-09-17T16:50:28.021" v="259" actId="164"/>
          <ac:picMkLst>
            <pc:docMk/>
            <pc:sldMk cId="1764610376" sldId="260"/>
            <ac:picMk id="5" creationId="{2E8E06C0-CAFE-454B-8273-0682F242C0D9}"/>
          </ac:picMkLst>
        </pc:picChg>
        <pc:picChg chg="add del mod">
          <ac:chgData name="Craig Brinkerhoff" userId="4ca67c74-3213-4250-9c32-077ebf257a4d" providerId="ADAL" clId="{AF3F3D11-ADD9-485B-883B-4116CF994C98}" dt="2021-09-17T19:45:19.414" v="756" actId="478"/>
          <ac:picMkLst>
            <pc:docMk/>
            <pc:sldMk cId="1764610376" sldId="260"/>
            <ac:picMk id="11" creationId="{04267E32-EFC4-4C92-955C-CCFFD1951D3A}"/>
          </ac:picMkLst>
        </pc:picChg>
        <pc:cxnChg chg="add mod">
          <ac:chgData name="Craig Brinkerhoff" userId="4ca67c74-3213-4250-9c32-077ebf257a4d" providerId="ADAL" clId="{AF3F3D11-ADD9-485B-883B-4116CF994C98}" dt="2021-09-17T16:50:28.021" v="259" actId="164"/>
          <ac:cxnSpMkLst>
            <pc:docMk/>
            <pc:sldMk cId="1764610376" sldId="260"/>
            <ac:cxnSpMk id="8" creationId="{C73478DB-05DE-4881-BE7F-431A144885D5}"/>
          </ac:cxnSpMkLst>
        </pc:cxnChg>
      </pc:sldChg>
      <pc:sldChg chg="modSp mod">
        <pc:chgData name="Craig Brinkerhoff" userId="4ca67c74-3213-4250-9c32-077ebf257a4d" providerId="ADAL" clId="{AF3F3D11-ADD9-485B-883B-4116CF994C98}" dt="2021-09-20T21:39:15.501" v="947" actId="20577"/>
        <pc:sldMkLst>
          <pc:docMk/>
          <pc:sldMk cId="3779462781" sldId="261"/>
        </pc:sldMkLst>
        <pc:spChg chg="mod">
          <ac:chgData name="Craig Brinkerhoff" userId="4ca67c74-3213-4250-9c32-077ebf257a4d" providerId="ADAL" clId="{AF3F3D11-ADD9-485B-883B-4116CF994C98}" dt="2021-09-20T21:39:15.501" v="947" actId="20577"/>
          <ac:spMkLst>
            <pc:docMk/>
            <pc:sldMk cId="3779462781" sldId="261"/>
            <ac:spMk id="20" creationId="{BA022A3F-671A-4EFA-B36F-3126EAAE6875}"/>
          </ac:spMkLst>
        </pc:spChg>
        <pc:picChg chg="mod">
          <ac:chgData name="Craig Brinkerhoff" userId="4ca67c74-3213-4250-9c32-077ebf257a4d" providerId="ADAL" clId="{AF3F3D11-ADD9-485B-883B-4116CF994C98}" dt="2021-09-17T19:21:20.913" v="651" actId="14826"/>
          <ac:picMkLst>
            <pc:docMk/>
            <pc:sldMk cId="3779462781" sldId="261"/>
            <ac:picMk id="3" creationId="{CD37A3AE-71DF-46B7-A4D4-3CBE5D6590D3}"/>
          </ac:picMkLst>
        </pc:picChg>
      </pc:sldChg>
      <pc:sldChg chg="modSp mod">
        <pc:chgData name="Craig Brinkerhoff" userId="4ca67c74-3213-4250-9c32-077ebf257a4d" providerId="ADAL" clId="{AF3F3D11-ADD9-485B-883B-4116CF994C98}" dt="2021-09-20T21:35:14.087" v="942" actId="1036"/>
        <pc:sldMkLst>
          <pc:docMk/>
          <pc:sldMk cId="3578953865" sldId="263"/>
        </pc:sldMkLst>
        <pc:spChg chg="mod">
          <ac:chgData name="Craig Brinkerhoff" userId="4ca67c74-3213-4250-9c32-077ebf257a4d" providerId="ADAL" clId="{AF3F3D11-ADD9-485B-883B-4116CF994C98}" dt="2021-09-17T19:45:55.547" v="768" actId="403"/>
          <ac:spMkLst>
            <pc:docMk/>
            <pc:sldMk cId="3578953865" sldId="263"/>
            <ac:spMk id="5" creationId="{2B0ECC86-3670-4B98-9B53-EB17EDBBCC12}"/>
          </ac:spMkLst>
        </pc:spChg>
        <pc:picChg chg="mod">
          <ac:chgData name="Craig Brinkerhoff" userId="4ca67c74-3213-4250-9c32-077ebf257a4d" providerId="ADAL" clId="{AF3F3D11-ADD9-485B-883B-4116CF994C98}" dt="2021-09-20T21:35:14.087" v="942" actId="1036"/>
          <ac:picMkLst>
            <pc:docMk/>
            <pc:sldMk cId="3578953865" sldId="263"/>
            <ac:picMk id="4" creationId="{EBF82825-B6F8-4711-831E-5FF12A7329B8}"/>
          </ac:picMkLst>
        </pc:picChg>
      </pc:sldChg>
      <pc:sldChg chg="modSp mod">
        <pc:chgData name="Craig Brinkerhoff" userId="4ca67c74-3213-4250-9c32-077ebf257a4d" providerId="ADAL" clId="{AF3F3D11-ADD9-485B-883B-4116CF994C98}" dt="2021-09-17T19:42:29.565" v="755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AF3F3D11-ADD9-485B-883B-4116CF994C98}" dt="2021-09-17T19:42:29.565" v="755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addSp delSp modSp mod">
        <pc:chgData name="Craig Brinkerhoff" userId="4ca67c74-3213-4250-9c32-077ebf257a4d" providerId="ADAL" clId="{AF3F3D11-ADD9-485B-883B-4116CF994C98}" dt="2021-09-17T19:54:03.709" v="842" actId="207"/>
        <pc:sldMkLst>
          <pc:docMk/>
          <pc:sldMk cId="3557711385" sldId="266"/>
        </pc:sldMkLst>
        <pc:spChg chg="mod">
          <ac:chgData name="Craig Brinkerhoff" userId="4ca67c74-3213-4250-9c32-077ebf257a4d" providerId="ADAL" clId="{AF3F3D11-ADD9-485B-883B-4116CF994C98}" dt="2021-09-17T19:46:12.307" v="772" actId="20577"/>
          <ac:spMkLst>
            <pc:docMk/>
            <pc:sldMk cId="3557711385" sldId="266"/>
            <ac:spMk id="3" creationId="{4A4E8022-2800-4DD6-9F04-A7C2FAEA2AD4}"/>
          </ac:spMkLst>
        </pc:spChg>
        <pc:spChg chg="mod">
          <ac:chgData name="Craig Brinkerhoff" userId="4ca67c74-3213-4250-9c32-077ebf257a4d" providerId="ADAL" clId="{AF3F3D11-ADD9-485B-883B-4116CF994C98}" dt="2021-09-17T19:47:53.287" v="796" actId="20577"/>
          <ac:spMkLst>
            <pc:docMk/>
            <pc:sldMk cId="3557711385" sldId="266"/>
            <ac:spMk id="4" creationId="{6555B11F-BF57-4408-AF7C-7631467B64DA}"/>
          </ac:spMkLst>
        </pc:spChg>
        <pc:spChg chg="mod">
          <ac:chgData name="Craig Brinkerhoff" userId="4ca67c74-3213-4250-9c32-077ebf257a4d" providerId="ADAL" clId="{AF3F3D11-ADD9-485B-883B-4116CF994C98}" dt="2021-09-17T19:54:03.709" v="842" actId="207"/>
          <ac:spMkLst>
            <pc:docMk/>
            <pc:sldMk cId="3557711385" sldId="266"/>
            <ac:spMk id="9" creationId="{85DA0AD0-BD1D-4130-AD2E-065E3F050122}"/>
          </ac:spMkLst>
        </pc:spChg>
        <pc:spChg chg="del">
          <ac:chgData name="Craig Brinkerhoff" userId="4ca67c74-3213-4250-9c32-077ebf257a4d" providerId="ADAL" clId="{AF3F3D11-ADD9-485B-883B-4116CF994C98}" dt="2021-09-17T19:46:36.256" v="779" actId="478"/>
          <ac:spMkLst>
            <pc:docMk/>
            <pc:sldMk cId="3557711385" sldId="266"/>
            <ac:spMk id="11" creationId="{1959BFEB-D27C-4B58-9E10-821D99C105B4}"/>
          </ac:spMkLst>
        </pc:spChg>
        <pc:spChg chg="del">
          <ac:chgData name="Craig Brinkerhoff" userId="4ca67c74-3213-4250-9c32-077ebf257a4d" providerId="ADAL" clId="{AF3F3D11-ADD9-485B-883B-4116CF994C98}" dt="2021-09-17T19:46:37.280" v="780" actId="478"/>
          <ac:spMkLst>
            <pc:docMk/>
            <pc:sldMk cId="3557711385" sldId="266"/>
            <ac:spMk id="12" creationId="{C40FD47F-0346-4C14-8DA0-5FE18D97EE83}"/>
          </ac:spMkLst>
        </pc:spChg>
        <pc:picChg chg="add del mod modCrop">
          <ac:chgData name="Craig Brinkerhoff" userId="4ca67c74-3213-4250-9c32-077ebf257a4d" providerId="ADAL" clId="{AF3F3D11-ADD9-485B-883B-4116CF994C98}" dt="2021-09-17T19:46:35.268" v="778" actId="478"/>
          <ac:picMkLst>
            <pc:docMk/>
            <pc:sldMk cId="3557711385" sldId="266"/>
            <ac:picMk id="8" creationId="{E5F3767B-0EF5-4B14-A24A-17D405D753EA}"/>
          </ac:picMkLst>
        </pc:picChg>
        <pc:picChg chg="del mod">
          <ac:chgData name="Craig Brinkerhoff" userId="4ca67c74-3213-4250-9c32-077ebf257a4d" providerId="ADAL" clId="{AF3F3D11-ADD9-485B-883B-4116CF994C98}" dt="2021-09-17T19:24:29.553" v="703" actId="478"/>
          <ac:picMkLst>
            <pc:docMk/>
            <pc:sldMk cId="3557711385" sldId="266"/>
            <ac:picMk id="10" creationId="{A21BA237-46F8-48DD-8015-508BAC7FCFEF}"/>
          </ac:picMkLst>
        </pc:picChg>
      </pc:sldChg>
      <pc:sldChg chg="addSp delSp modSp new mod">
        <pc:chgData name="Craig Brinkerhoff" userId="4ca67c74-3213-4250-9c32-077ebf257a4d" providerId="ADAL" clId="{AF3F3D11-ADD9-485B-883B-4116CF994C98}" dt="2021-09-20T22:08:54.768" v="1115" actId="27636"/>
        <pc:sldMkLst>
          <pc:docMk/>
          <pc:sldMk cId="4031493139" sldId="267"/>
        </pc:sldMkLst>
        <pc:spChg chg="mod">
          <ac:chgData name="Craig Brinkerhoff" userId="4ca67c74-3213-4250-9c32-077ebf257a4d" providerId="ADAL" clId="{AF3F3D11-ADD9-485B-883B-4116CF994C98}" dt="2021-09-17T16:54:08.975" v="310" actId="1076"/>
          <ac:spMkLst>
            <pc:docMk/>
            <pc:sldMk cId="4031493139" sldId="267"/>
            <ac:spMk id="2" creationId="{DF213C5E-9AE0-49F7-8132-694D1A5E4FFE}"/>
          </ac:spMkLst>
        </pc:spChg>
        <pc:spChg chg="mod">
          <ac:chgData name="Craig Brinkerhoff" userId="4ca67c74-3213-4250-9c32-077ebf257a4d" providerId="ADAL" clId="{AF3F3D11-ADD9-485B-883B-4116CF994C98}" dt="2021-09-20T22:08:54.768" v="1115" actId="27636"/>
          <ac:spMkLst>
            <pc:docMk/>
            <pc:sldMk cId="4031493139" sldId="267"/>
            <ac:spMk id="3" creationId="{86D5B1BC-CE6E-40C5-B75C-796EF669C8F8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6" creationId="{F9061DFA-96D3-408C-B7D4-7ABDA8C5B670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8" creationId="{19004AD5-D074-4E4E-B267-5420940FAAA8}"/>
          </ac:spMkLst>
        </pc:spChg>
        <pc:spChg chg="add mod">
          <ac:chgData name="Craig Brinkerhoff" userId="4ca67c74-3213-4250-9c32-077ebf257a4d" providerId="ADAL" clId="{AF3F3D11-ADD9-485B-883B-4116CF994C98}" dt="2021-09-17T19:40:47.946" v="731" actId="207"/>
          <ac:spMkLst>
            <pc:docMk/>
            <pc:sldMk cId="4031493139" sldId="267"/>
            <ac:spMk id="9" creationId="{A7D058FE-6022-4D93-9728-D2A5DC6C403B}"/>
          </ac:spMkLst>
        </pc:spChg>
        <pc:grpChg chg="add del mod">
          <ac:chgData name="Craig Brinkerhoff" userId="4ca67c74-3213-4250-9c32-077ebf257a4d" providerId="ADAL" clId="{AF3F3D11-ADD9-485B-883B-4116CF994C98}" dt="2021-09-17T16:54:24.693" v="315" actId="165"/>
          <ac:grpSpMkLst>
            <pc:docMk/>
            <pc:sldMk cId="4031493139" sldId="267"/>
            <ac:grpSpMk id="4" creationId="{B9E072CE-38E3-465A-A779-27C9D294FE31}"/>
          </ac:grpSpMkLst>
        </pc:grpChg>
        <pc:grpChg chg="add mod">
          <ac:chgData name="Craig Brinkerhoff" userId="4ca67c74-3213-4250-9c32-077ebf257a4d" providerId="ADAL" clId="{AF3F3D11-ADD9-485B-883B-4116CF994C98}" dt="2021-09-17T16:55:13.361" v="326" actId="164"/>
          <ac:grpSpMkLst>
            <pc:docMk/>
            <pc:sldMk cId="4031493139" sldId="267"/>
            <ac:grpSpMk id="12" creationId="{ACB2DAC4-3188-4756-AEEB-7D4015A25E2C}"/>
          </ac:grpSpMkLst>
        </pc:grpChg>
        <pc:picChg chg="mod topLvl">
          <ac:chgData name="Craig Brinkerhoff" userId="4ca67c74-3213-4250-9c32-077ebf257a4d" providerId="ADAL" clId="{AF3F3D11-ADD9-485B-883B-4116CF994C98}" dt="2021-09-17T16:55:13.361" v="326" actId="164"/>
          <ac:picMkLst>
            <pc:docMk/>
            <pc:sldMk cId="4031493139" sldId="267"/>
            <ac:picMk id="5" creationId="{3B643A42-1F58-4A0C-9F0F-9FA55072CFA3}"/>
          </ac:picMkLst>
        </pc:picChg>
        <pc:inkChg chg="add del">
          <ac:chgData name="Craig Brinkerhoff" userId="4ca67c74-3213-4250-9c32-077ebf257a4d" providerId="ADAL" clId="{AF3F3D11-ADD9-485B-883B-4116CF994C98}" dt="2021-09-20T22:08:49.147" v="1113" actId="9405"/>
          <ac:inkMkLst>
            <pc:docMk/>
            <pc:sldMk cId="4031493139" sldId="267"/>
            <ac:inkMk id="4" creationId="{DE7ADC52-485D-4114-806E-36F3E605E851}"/>
          </ac:inkMkLst>
        </pc:inkChg>
        <pc:inkChg chg="add del">
          <ac:chgData name="Craig Brinkerhoff" userId="4ca67c74-3213-4250-9c32-077ebf257a4d" providerId="ADAL" clId="{AF3F3D11-ADD9-485B-883B-4116CF994C98}" dt="2021-09-20T22:08:48.935" v="1112" actId="9405"/>
          <ac:inkMkLst>
            <pc:docMk/>
            <pc:sldMk cId="4031493139" sldId="267"/>
            <ac:inkMk id="10" creationId="{E40FB193-E530-4AFF-949B-978EA8B95014}"/>
          </ac:inkMkLst>
        </pc:inkChg>
        <pc:cxnChg chg="mod topLvl">
          <ac:chgData name="Craig Brinkerhoff" userId="4ca67c74-3213-4250-9c32-077ebf257a4d" providerId="ADAL" clId="{AF3F3D11-ADD9-485B-883B-4116CF994C98}" dt="2021-09-17T16:55:13.361" v="326" actId="164"/>
          <ac:cxnSpMkLst>
            <pc:docMk/>
            <pc:sldMk cId="4031493139" sldId="267"/>
            <ac:cxnSpMk id="7" creationId="{2ADDF8D0-57DD-434D-AAED-99FCAF8541C3}"/>
          </ac:cxnSpMkLst>
        </pc:cxnChg>
        <pc:cxnChg chg="add mod">
          <ac:chgData name="Craig Brinkerhoff" userId="4ca67c74-3213-4250-9c32-077ebf257a4d" providerId="ADAL" clId="{AF3F3D11-ADD9-485B-883B-4116CF994C98}" dt="2021-09-17T19:40:43.042" v="730" actId="1582"/>
          <ac:cxnSpMkLst>
            <pc:docMk/>
            <pc:sldMk cId="4031493139" sldId="267"/>
            <ac:cxnSpMk id="11" creationId="{D8CA1CAB-5885-47E7-B1EC-7DF84CADDEBD}"/>
          </ac:cxnSpMkLst>
        </pc:cxnChg>
      </pc:sldChg>
      <pc:sldChg chg="addSp delSp modSp new mod">
        <pc:chgData name="Craig Brinkerhoff" userId="4ca67c74-3213-4250-9c32-077ebf257a4d" providerId="ADAL" clId="{AF3F3D11-ADD9-485B-883B-4116CF994C98}" dt="2021-09-20T22:17:31.373" v="1292" actId="20577"/>
        <pc:sldMkLst>
          <pc:docMk/>
          <pc:sldMk cId="4153405823" sldId="271"/>
        </pc:sldMkLst>
        <pc:spChg chg="add mod">
          <ac:chgData name="Craig Brinkerhoff" userId="4ca67c74-3213-4250-9c32-077ebf257a4d" providerId="ADAL" clId="{AF3F3D11-ADD9-485B-883B-4116CF994C98}" dt="2021-09-20T22:17:31.373" v="1292" actId="20577"/>
          <ac:spMkLst>
            <pc:docMk/>
            <pc:sldMk cId="4153405823" sldId="271"/>
            <ac:spMk id="4" creationId="{33E0DA80-A2BB-4C68-AB94-7AA8545C35C4}"/>
          </ac:spMkLst>
        </pc:spChg>
        <pc:grpChg chg="del mod">
          <ac:chgData name="Craig Brinkerhoff" userId="4ca67c74-3213-4250-9c32-077ebf257a4d" providerId="ADAL" clId="{AF3F3D11-ADD9-485B-883B-4116CF994C98}" dt="2021-09-20T22:09:46.549" v="1136"/>
          <ac:grpSpMkLst>
            <pc:docMk/>
            <pc:sldMk cId="4153405823" sldId="271"/>
            <ac:grpSpMk id="9" creationId="{7B398425-38C6-42AD-8F86-570034EBFDC5}"/>
          </ac:grpSpMkLst>
        </pc:grpChg>
        <pc:grpChg chg="del mod">
          <ac:chgData name="Craig Brinkerhoff" userId="4ca67c74-3213-4250-9c32-077ebf257a4d" providerId="ADAL" clId="{AF3F3D11-ADD9-485B-883B-4116CF994C98}" dt="2021-09-20T22:09:48.942" v="1140"/>
          <ac:grpSpMkLst>
            <pc:docMk/>
            <pc:sldMk cId="4153405823" sldId="271"/>
            <ac:grpSpMk id="12" creationId="{0A93FE86-C4BE-46A9-B847-715B4AA5398E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16" creationId="{7AC2B58F-EFED-4452-9853-504D33D45C88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0" creationId="{2259566B-1CE2-46EA-BA5E-71D0CA8E9C19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3" creationId="{80DB3AFA-CE2E-496F-BDA7-7B434C996738}"/>
          </ac:grpSpMkLst>
        </pc:grpChg>
        <pc:grpChg chg="del mod">
          <ac:chgData name="Craig Brinkerhoff" userId="4ca67c74-3213-4250-9c32-077ebf257a4d" providerId="ADAL" clId="{AF3F3D11-ADD9-485B-883B-4116CF994C98}" dt="2021-09-20T22:09:59.722" v="1154"/>
          <ac:grpSpMkLst>
            <pc:docMk/>
            <pc:sldMk cId="4153405823" sldId="271"/>
            <ac:grpSpMk id="26" creationId="{C029ECA7-D05C-41D2-9EF3-9ED617738107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30" creationId="{58992DB3-6168-4260-B229-BAF81160CEFB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5" creationId="{0E5031E5-A8FC-4A5A-AC42-F97017327D39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9" creationId="{AD54E2F5-510F-4CFC-9E5E-FA7EF0980D40}"/>
          </ac:grpSpMkLst>
        </pc:grpChg>
        <pc:grpChg chg="del mod">
          <ac:chgData name="Craig Brinkerhoff" userId="4ca67c74-3213-4250-9c32-077ebf257a4d" providerId="ADAL" clId="{AF3F3D11-ADD9-485B-883B-4116CF994C98}" dt="2021-09-20T22:10:27.148" v="1176"/>
          <ac:grpSpMkLst>
            <pc:docMk/>
            <pc:sldMk cId="4153405823" sldId="271"/>
            <ac:grpSpMk id="45" creationId="{B68F4199-B91B-4C8C-9C1C-83A2D8099E3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2" creationId="{04425E22-DD13-4594-9024-69E987A5F71C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7" creationId="{C5049250-6653-4E35-B8F6-306F439C845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61" creationId="{BC122C71-C8BA-4571-AAF8-80EFB231774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67" creationId="{4BCD2AF8-D212-4093-B84D-A90049A2A931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2" creationId="{86D0DF2C-B427-43D6-8A76-87306D25DF5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6" creationId="{891B27B2-38F2-4744-A695-CB5F5D64046B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80" creationId="{C8CA29B9-E80A-4628-96AB-7E7988F3ABC6}"/>
          </ac:grpSpMkLst>
        </pc:grpChg>
        <pc:grpChg chg="del mod">
          <ac:chgData name="Craig Brinkerhoff" userId="4ca67c74-3213-4250-9c32-077ebf257a4d" providerId="ADAL" clId="{AF3F3D11-ADD9-485B-883B-4116CF994C98}" dt="2021-09-20T22:14:37.435" v="1214"/>
          <ac:grpSpMkLst>
            <pc:docMk/>
            <pc:sldMk cId="4153405823" sldId="271"/>
            <ac:grpSpMk id="85" creationId="{C5CD9F29-AE8D-445C-8FD0-4D49BFF05E02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89" creationId="{08784C37-76E6-4156-9460-4CAE7C730DEE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93" creationId="{EF0BFF37-498E-40C0-AFA9-DAA16E07D602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96" creationId="{D2307CCC-B8BF-4971-AF08-41B1F23D2BEA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104" creationId="{5B248551-8821-44A6-BA16-69C1414A6A79}"/>
          </ac:grpSpMkLst>
        </pc:grpChg>
        <pc:grpChg chg="add del mod">
          <ac:chgData name="Craig Brinkerhoff" userId="4ca67c74-3213-4250-9c32-077ebf257a4d" providerId="ADAL" clId="{AF3F3D11-ADD9-485B-883B-4116CF994C98}" dt="2021-09-20T22:16:29.537" v="1276"/>
          <ac:grpSpMkLst>
            <pc:docMk/>
            <pc:sldMk cId="4153405823" sldId="271"/>
            <ac:grpSpMk id="107" creationId="{0643270C-E555-461B-9478-2ED72477A962}"/>
          </ac:grpSpMkLst>
        </pc:grpChg>
        <pc:grpChg chg="mod">
          <ac:chgData name="Craig Brinkerhoff" userId="4ca67c74-3213-4250-9c32-077ebf257a4d" providerId="ADAL" clId="{AF3F3D11-ADD9-485B-883B-4116CF994C98}" dt="2021-09-20T22:16:28.998" v="1272"/>
          <ac:grpSpMkLst>
            <pc:docMk/>
            <pc:sldMk cId="4153405823" sldId="271"/>
            <ac:grpSpMk id="111" creationId="{0B330B5C-7135-4BDD-98E9-DFD897544640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113" creationId="{227188ED-5690-4864-8AF8-787429D09036}"/>
          </ac:grpSpMkLst>
        </pc:grpChg>
        <pc:grpChg chg="add del mod">
          <ac:chgData name="Craig Brinkerhoff" userId="4ca67c74-3213-4250-9c32-077ebf257a4d" providerId="ADAL" clId="{AF3F3D11-ADD9-485B-883B-4116CF994C98}" dt="2021-09-20T22:16:28.277" v="1266"/>
          <ac:grpSpMkLst>
            <pc:docMk/>
            <pc:sldMk cId="4153405823" sldId="271"/>
            <ac:grpSpMk id="117" creationId="{2BFD7D92-0CE0-42B2-BED5-9BD0D5B1365B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119" creationId="{BACE1A71-7179-4AAB-867D-1AC8ED8F8BB5}"/>
          </ac:grpSpMkLst>
        </pc:grpChg>
        <pc:grpChg chg="mod">
          <ac:chgData name="Craig Brinkerhoff" userId="4ca67c74-3213-4250-9c32-077ebf257a4d" providerId="ADAL" clId="{AF3F3D11-ADD9-485B-883B-4116CF994C98}" dt="2021-09-20T22:16:27.459" v="1260"/>
          <ac:grpSpMkLst>
            <pc:docMk/>
            <pc:sldMk cId="4153405823" sldId="271"/>
            <ac:grpSpMk id="123" creationId="{7074860E-C063-47E8-ADC2-9B17FC542876}"/>
          </ac:grpSpMkLst>
        </pc:grpChg>
        <pc:grpChg chg="mod">
          <ac:chgData name="Craig Brinkerhoff" userId="4ca67c74-3213-4250-9c32-077ebf257a4d" providerId="ADAL" clId="{AF3F3D11-ADD9-485B-883B-4116CF994C98}" dt="2021-09-20T22:16:26.023" v="1255"/>
          <ac:grpSpMkLst>
            <pc:docMk/>
            <pc:sldMk cId="4153405823" sldId="271"/>
            <ac:grpSpMk id="128" creationId="{5F903A4B-BB2B-4F2C-B6A0-353583907E69}"/>
          </ac:grpSpMkLst>
        </pc:grpChg>
        <pc:inkChg chg="add del">
          <ac:chgData name="Craig Brinkerhoff" userId="4ca67c74-3213-4250-9c32-077ebf257a4d" providerId="ADAL" clId="{AF3F3D11-ADD9-485B-883B-4116CF994C98}" dt="2021-09-20T22:08:39.921" v="1109" actId="9405"/>
          <ac:inkMkLst>
            <pc:docMk/>
            <pc:sldMk cId="4153405823" sldId="271"/>
            <ac:inkMk id="2" creationId="{6A46230F-434E-4168-A32B-5C4A97FCFBD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" creationId="{702AD904-0E22-4C96-84CD-80E468BD3EC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" creationId="{19125946-A1BE-4896-96BB-5991BBDEEB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" creationId="{F5F9AB96-F685-444B-826E-F14A04E090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8" creationId="{DF566397-DB4C-4B0F-814C-B51EBC2DAB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" creationId="{5D99B539-83D2-4D5D-93B9-AAE06AF280D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1" creationId="{07976DC2-EB2A-4C7A-8DA9-8FFE9D27E06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3" creationId="{3E8CC9E5-8ED4-4262-B280-4B85436388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4" creationId="{331671AB-A6CD-4B58-921C-5ACEE026CB8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5" creationId="{EE3FC551-6D88-4B48-A8D4-A75B01B49CD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7" creationId="{51251B26-E7EC-4233-B782-FD879FFEC91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8" creationId="{C1683282-17BE-4FA7-97D8-8C4C0BC1EA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9" creationId="{9D748396-E73A-448A-9F68-611B0EEE9FD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1" creationId="{1AD2A57E-1DC7-4E7C-8C9D-B42BE0B0245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2" creationId="{F5D7B582-08A3-4010-AB2D-48A5CC85379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4" creationId="{FE333BD6-13ED-4FEC-9928-0C7756FA661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5" creationId="{1E5D497A-1DCC-4238-A305-87BB5E294AA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7" creationId="{3B311C44-77FF-4D5E-BF32-B5F15B5A66D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8" creationId="{B4DC9D0B-C360-4808-B310-920FE78C544F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9" creationId="{6BDDEBF1-EF33-4E47-88BC-946FC654E24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1" creationId="{24FC2015-567C-49B1-8C0F-91DA80389AA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2" creationId="{A1F18BF3-B609-43A2-A326-5676BE50C5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3" creationId="{1F957AFB-45DA-4637-B055-39B563B5983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4" creationId="{FFB13A4F-5D0F-4BA8-A916-F5097582B72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6" creationId="{51EF3986-FF37-4270-9424-0E5963E39F6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7" creationId="{BFBFB5D6-A3D6-46E3-B774-CFF9A1FCD74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8" creationId="{353E462D-E4E9-467B-8A94-C977D9429D3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0" creationId="{344306ED-A735-44F8-A7D7-1EC8F29EACB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1" creationId="{00DA87B4-4C08-4718-98EE-98F4CDFAA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2" creationId="{F34B1FCB-06D4-4159-9680-D344365B7C4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3" creationId="{1522C95A-07DC-4026-8344-BD428229C16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4" creationId="{E8ED0409-BD4E-4B30-BF32-7D2CA13430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6" creationId="{AA12552E-0DC3-4226-8979-392D9143A2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7" creationId="{864BEC22-45D9-40BE-8FB1-F243BA30FA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8" creationId="{693DA55E-34DB-464E-B990-8AE1BA7FEE0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9" creationId="{EE6F09CE-3BC2-48D8-91A2-2F268D58CB0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0" creationId="{9A02871D-B9EA-4F13-AAAE-9813F5749F0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1" creationId="{FD51B926-8E3A-4C4E-83B0-DF1D76B6F68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3" creationId="{21C96464-7DCA-40DA-9FD0-A1D87A4F358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4" creationId="{3CFA872C-0EDA-40D1-B82E-87C12776F3F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5" creationId="{8B0AED64-0711-4082-8E89-8E22BD6571B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6" creationId="{65B20AF2-805C-42D6-825D-E55088BEA2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8" creationId="{83DBC5E7-541B-4536-8905-99EAFEC36EF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9" creationId="{5E1B5C52-9EF2-4D0B-8552-C05A49371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0" creationId="{37FE3F12-6CAC-4E51-B37E-C2B0DD0EFE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2" creationId="{254651F2-7EBC-44B1-9E90-3E10199CD84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3" creationId="{9724303B-D890-44C7-B4E1-B8E71D714B7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4" creationId="{91D72E1C-822C-4A5A-959B-C1BB6D7F58D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5" creationId="{F158913A-E9DB-4536-A69E-BA14D4ECF3A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6" creationId="{E1FC7C65-3D28-485A-B5D6-B4800CE1691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8" creationId="{815D5C43-1A1E-4411-A08D-CAF6C39511D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9" creationId="{A54085B7-63E8-4F35-B4E5-A02600D773B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0" creationId="{31F2BF72-1825-4ED0-9178-4B783591389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1" creationId="{C5A0C489-FFD7-43BC-93BC-BECF9D6397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3" creationId="{AE1CAA11-86F6-41B8-9BDD-94300932131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4" creationId="{8B898F5A-D799-463A-A0F6-39441714056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5" creationId="{111D1DA5-042C-4A00-9F78-7AF75511B51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7" creationId="{54559D28-A196-493A-B3AC-BAE3FF1EC7F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8" creationId="{F1B4C545-445E-403E-9980-900B62623E0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9" creationId="{4ED626EA-412A-4DBB-A29C-71241E8E44B7}"/>
          </ac:inkMkLst>
        </pc:inkChg>
        <pc:inkChg chg="add">
          <ac:chgData name="Craig Brinkerhoff" userId="4ca67c74-3213-4250-9c32-077ebf257a4d" providerId="ADAL" clId="{AF3F3D11-ADD9-485B-883B-4116CF994C98}" dt="2021-09-20T22:13:03.785" v="1205" actId="9405"/>
          <ac:inkMkLst>
            <pc:docMk/>
            <pc:sldMk cId="4153405823" sldId="271"/>
            <ac:inkMk id="81" creationId="{F3449A53-6F85-410C-9430-3C21353BB418}"/>
          </ac:inkMkLst>
        </pc:inkChg>
        <pc:inkChg chg="add del">
          <ac:chgData name="Craig Brinkerhoff" userId="4ca67c74-3213-4250-9c32-077ebf257a4d" providerId="ADAL" clId="{AF3F3D11-ADD9-485B-883B-4116CF994C98}" dt="2021-09-20T22:14:30.033" v="1207" actId="9405"/>
          <ac:inkMkLst>
            <pc:docMk/>
            <pc:sldMk cId="4153405823" sldId="271"/>
            <ac:inkMk id="82" creationId="{CDB07723-03EE-4E32-AE69-8E2DC82983AD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3" creationId="{AFE1166E-FA07-40D5-972D-C7F67DE20669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4" creationId="{C4BD62D7-1401-4C81-B326-B7389E323822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6" creationId="{5A88EBAB-D799-407C-8CC0-322C9F63179F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7" creationId="{02579ABC-CAE4-47CF-B16D-3539581CF6D2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88" creationId="{3AD2191C-B70A-4BF1-ACEC-8F796E5BB464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0" creationId="{667C507D-190F-46F8-921D-7C989B29054C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1" creationId="{E6FBECDF-25DF-48B8-A075-A19E323A1F6A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2" creationId="{DE9C989B-C7D8-465D-8479-596475C0B82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4" creationId="{125510A8-E787-4AEC-B0BB-7493642E7C5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5" creationId="{C6215059-AEA4-4ABA-A69C-4CB78E75013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7" creationId="{86F6B0DD-CFCA-47B9-9BA4-F945CA5D85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8" creationId="{E9E2B580-5C30-413E-894B-0A564C81AD0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9" creationId="{C1397753-3C4C-425E-B451-BD8AE69367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0" creationId="{E962FB43-63FF-403D-89C5-CA9DCA491985}"/>
          </ac:inkMkLst>
        </pc:inkChg>
        <pc:inkChg chg="add del mod">
          <ac:chgData name="Craig Brinkerhoff" userId="4ca67c74-3213-4250-9c32-077ebf257a4d" providerId="ADAL" clId="{AF3F3D11-ADD9-485B-883B-4116CF994C98}" dt="2021-09-20T22:16:30.318" v="1281" actId="9405"/>
          <ac:inkMkLst>
            <pc:docMk/>
            <pc:sldMk cId="4153405823" sldId="271"/>
            <ac:inkMk id="101" creationId="{35B7BD0D-E55A-436C-8D2E-B11115B7F644}"/>
          </ac:inkMkLst>
        </pc:inkChg>
        <pc:inkChg chg="add del mod">
          <ac:chgData name="Craig Brinkerhoff" userId="4ca67c74-3213-4250-9c32-077ebf257a4d" providerId="ADAL" clId="{AF3F3D11-ADD9-485B-883B-4116CF994C98}" dt="2021-09-20T22:16:30.123" v="1280" actId="9405"/>
          <ac:inkMkLst>
            <pc:docMk/>
            <pc:sldMk cId="4153405823" sldId="271"/>
            <ac:inkMk id="102" creationId="{1CCCD121-6645-450B-9046-6426BC4EA3B1}"/>
          </ac:inkMkLst>
        </pc:inkChg>
        <pc:inkChg chg="add del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3" creationId="{FE5B8D30-B9C4-455A-A07C-509965B6679F}"/>
          </ac:inkMkLst>
        </pc:inkChg>
        <pc:inkChg chg="add del mod">
          <ac:chgData name="Craig Brinkerhoff" userId="4ca67c74-3213-4250-9c32-077ebf257a4d" providerId="ADAL" clId="{AF3F3D11-ADD9-485B-883B-4116CF994C98}" dt="2021-09-20T22:16:29.739" v="1277" actId="9405"/>
          <ac:inkMkLst>
            <pc:docMk/>
            <pc:sldMk cId="4153405823" sldId="271"/>
            <ac:inkMk id="105" creationId="{A01CE859-9D33-4612-974C-950D3AA8EC87}"/>
          </ac:inkMkLst>
        </pc:inkChg>
        <pc:inkChg chg="add del mod">
          <ac:chgData name="Craig Brinkerhoff" userId="4ca67c74-3213-4250-9c32-077ebf257a4d" providerId="ADAL" clId="{AF3F3D11-ADD9-485B-883B-4116CF994C98}" dt="2021-09-20T22:16:29.537" v="1276"/>
          <ac:inkMkLst>
            <pc:docMk/>
            <pc:sldMk cId="4153405823" sldId="271"/>
            <ac:inkMk id="106" creationId="{CB12F158-E88E-4773-844A-0ECB36CC5B35}"/>
          </ac:inkMkLst>
        </pc:inkChg>
        <pc:inkChg chg="add del mod">
          <ac:chgData name="Craig Brinkerhoff" userId="4ca67c74-3213-4250-9c32-077ebf257a4d" providerId="ADAL" clId="{AF3F3D11-ADD9-485B-883B-4116CF994C98}" dt="2021-09-20T22:16:29.338" v="1274" actId="9405"/>
          <ac:inkMkLst>
            <pc:docMk/>
            <pc:sldMk cId="4153405823" sldId="271"/>
            <ac:inkMk id="108" creationId="{5D428325-3540-4FC3-BEC1-B70B93F33BC8}"/>
          </ac:inkMkLst>
        </pc:inkChg>
        <pc:inkChg chg="add del mod">
          <ac:chgData name="Craig Brinkerhoff" userId="4ca67c74-3213-4250-9c32-077ebf257a4d" providerId="ADAL" clId="{AF3F3D11-ADD9-485B-883B-4116CF994C98}" dt="2021-09-20T22:16:29.157" v="1273" actId="9405"/>
          <ac:inkMkLst>
            <pc:docMk/>
            <pc:sldMk cId="4153405823" sldId="271"/>
            <ac:inkMk id="109" creationId="{635ED72E-87B7-41AE-8D7E-80E0AC84DA93}"/>
          </ac:inkMkLst>
        </pc:inkChg>
        <pc:inkChg chg="add del mod">
          <ac:chgData name="Craig Brinkerhoff" userId="4ca67c74-3213-4250-9c32-077ebf257a4d" providerId="ADAL" clId="{AF3F3D11-ADD9-485B-883B-4116CF994C98}" dt="2021-09-20T22:16:28.998" v="1272"/>
          <ac:inkMkLst>
            <pc:docMk/>
            <pc:sldMk cId="4153405823" sldId="271"/>
            <ac:inkMk id="110" creationId="{0E375C8D-0CA6-4C10-ADEC-9474E38FD92A}"/>
          </ac:inkMkLst>
        </pc:inkChg>
        <pc:inkChg chg="add del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112" creationId="{BA96A72C-EB36-4E9C-AD42-14BE55B80668}"/>
          </ac:inkMkLst>
        </pc:inkChg>
        <pc:inkChg chg="add del mod">
          <ac:chgData name="Craig Brinkerhoff" userId="4ca67c74-3213-4250-9c32-077ebf257a4d" providerId="ADAL" clId="{AF3F3D11-ADD9-485B-883B-4116CF994C98}" dt="2021-09-20T22:16:28.626" v="1268" actId="9405"/>
          <ac:inkMkLst>
            <pc:docMk/>
            <pc:sldMk cId="4153405823" sldId="271"/>
            <ac:inkMk id="114" creationId="{69E79C1C-AEBA-4902-84DF-CA8D42F09532}"/>
          </ac:inkMkLst>
        </pc:inkChg>
        <pc:inkChg chg="add del mod">
          <ac:chgData name="Craig Brinkerhoff" userId="4ca67c74-3213-4250-9c32-077ebf257a4d" providerId="ADAL" clId="{AF3F3D11-ADD9-485B-883B-4116CF994C98}" dt="2021-09-20T22:16:28.447" v="1267" actId="9405"/>
          <ac:inkMkLst>
            <pc:docMk/>
            <pc:sldMk cId="4153405823" sldId="271"/>
            <ac:inkMk id="115" creationId="{042F7D5C-14D9-417C-85B7-6A7CB361A5C7}"/>
          </ac:inkMkLst>
        </pc:inkChg>
        <pc:inkChg chg="add del mod">
          <ac:chgData name="Craig Brinkerhoff" userId="4ca67c74-3213-4250-9c32-077ebf257a4d" providerId="ADAL" clId="{AF3F3D11-ADD9-485B-883B-4116CF994C98}" dt="2021-09-20T22:16:28.277" v="1266"/>
          <ac:inkMkLst>
            <pc:docMk/>
            <pc:sldMk cId="4153405823" sldId="271"/>
            <ac:inkMk id="116" creationId="{3EA43173-6AC5-4034-B672-B2DDD847A157}"/>
          </ac:inkMkLst>
        </pc:inkChg>
        <pc:inkChg chg="add del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118" creationId="{CB4EAEDE-7485-4D7B-B97A-F261F38605E2}"/>
          </ac:inkMkLst>
        </pc:inkChg>
        <pc:inkChg chg="add del mod">
          <ac:chgData name="Craig Brinkerhoff" userId="4ca67c74-3213-4250-9c32-077ebf257a4d" providerId="ADAL" clId="{AF3F3D11-ADD9-485B-883B-4116CF994C98}" dt="2021-09-20T22:16:27.925" v="1262" actId="9405"/>
          <ac:inkMkLst>
            <pc:docMk/>
            <pc:sldMk cId="4153405823" sldId="271"/>
            <ac:inkMk id="120" creationId="{62E3EF50-895D-4D71-83A4-A8E886B88B61}"/>
          </ac:inkMkLst>
        </pc:inkChg>
        <pc:inkChg chg="add del mod">
          <ac:chgData name="Craig Brinkerhoff" userId="4ca67c74-3213-4250-9c32-077ebf257a4d" providerId="ADAL" clId="{AF3F3D11-ADD9-485B-883B-4116CF994C98}" dt="2021-09-20T22:16:27.719" v="1261" actId="9405"/>
          <ac:inkMkLst>
            <pc:docMk/>
            <pc:sldMk cId="4153405823" sldId="271"/>
            <ac:inkMk id="121" creationId="{D6C1D1C1-BA06-4199-AE93-E8BA1429D0CA}"/>
          </ac:inkMkLst>
        </pc:inkChg>
        <pc:inkChg chg="add del mod">
          <ac:chgData name="Craig Brinkerhoff" userId="4ca67c74-3213-4250-9c32-077ebf257a4d" providerId="ADAL" clId="{AF3F3D11-ADD9-485B-883B-4116CF994C98}" dt="2021-09-20T22:16:27.459" v="1260"/>
          <ac:inkMkLst>
            <pc:docMk/>
            <pc:sldMk cId="4153405823" sldId="271"/>
            <ac:inkMk id="122" creationId="{E59EAFD1-11DB-4778-A494-5C36A892CB5F}"/>
          </ac:inkMkLst>
        </pc:inkChg>
        <pc:inkChg chg="add del">
          <ac:chgData name="Craig Brinkerhoff" userId="4ca67c74-3213-4250-9c32-077ebf257a4d" providerId="ADAL" clId="{AF3F3D11-ADD9-485B-883B-4116CF994C98}" dt="2021-09-20T22:16:27.132" v="1258" actId="9405"/>
          <ac:inkMkLst>
            <pc:docMk/>
            <pc:sldMk cId="4153405823" sldId="271"/>
            <ac:inkMk id="124" creationId="{ACCE20C0-6520-49A6-BB03-34B9A446D7F8}"/>
          </ac:inkMkLst>
        </pc:inkChg>
        <pc:inkChg chg="add del mod">
          <ac:chgData name="Craig Brinkerhoff" userId="4ca67c74-3213-4250-9c32-077ebf257a4d" providerId="ADAL" clId="{AF3F3D11-ADD9-485B-883B-4116CF994C98}" dt="2021-09-20T22:16:26.914" v="1257" actId="9405"/>
          <ac:inkMkLst>
            <pc:docMk/>
            <pc:sldMk cId="4153405823" sldId="271"/>
            <ac:inkMk id="125" creationId="{EB9D747B-5A74-4C28-BD7F-AB22B2C3495B}"/>
          </ac:inkMkLst>
        </pc:inkChg>
        <pc:inkChg chg="add del">
          <ac:chgData name="Craig Brinkerhoff" userId="4ca67c74-3213-4250-9c32-077ebf257a4d" providerId="ADAL" clId="{AF3F3D11-ADD9-485B-883B-4116CF994C98}" dt="2021-09-20T22:16:26.670" v="1256" actId="9405"/>
          <ac:inkMkLst>
            <pc:docMk/>
            <pc:sldMk cId="4153405823" sldId="271"/>
            <ac:inkMk id="126" creationId="{98E476F6-4F3A-4238-AA6C-FAC5CFB977D0}"/>
          </ac:inkMkLst>
        </pc:inkChg>
        <pc:inkChg chg="add del mod">
          <ac:chgData name="Craig Brinkerhoff" userId="4ca67c74-3213-4250-9c32-077ebf257a4d" providerId="ADAL" clId="{AF3F3D11-ADD9-485B-883B-4116CF994C98}" dt="2021-09-20T22:16:26.023" v="1255"/>
          <ac:inkMkLst>
            <pc:docMk/>
            <pc:sldMk cId="4153405823" sldId="271"/>
            <ac:inkMk id="127" creationId="{B1239887-4B01-48C6-A80A-139CBE410CC6}"/>
          </ac:inkMkLst>
        </pc:inkChg>
        <pc:inkChg chg="add">
          <ac:chgData name="Craig Brinkerhoff" userId="4ca67c74-3213-4250-9c32-077ebf257a4d" providerId="ADAL" clId="{AF3F3D11-ADD9-485B-883B-4116CF994C98}" dt="2021-09-20T22:16:34.963" v="1282" actId="9405"/>
          <ac:inkMkLst>
            <pc:docMk/>
            <pc:sldMk cId="4153405823" sldId="271"/>
            <ac:inkMk id="129" creationId="{8EFC44B0-D461-4FCF-9315-8B4EE3314E80}"/>
          </ac:inkMkLst>
        </pc:inkChg>
        <pc:inkChg chg="add del">
          <ac:chgData name="Craig Brinkerhoff" userId="4ca67c74-3213-4250-9c32-077ebf257a4d" providerId="ADAL" clId="{AF3F3D11-ADD9-485B-883B-4116CF994C98}" dt="2021-09-20T22:17:18.524" v="1284" actId="9405"/>
          <ac:inkMkLst>
            <pc:docMk/>
            <pc:sldMk cId="4153405823" sldId="271"/>
            <ac:inkMk id="130" creationId="{CC08577D-B327-4362-85F9-04E5563B491D}"/>
          </ac:inkMkLst>
        </pc:inkChg>
      </pc:sldChg>
    </pc:docChg>
  </pc:docChgLst>
  <pc:docChgLst>
    <pc:chgData name="Craig Brinkerhoff" userId="4ca67c74-3213-4250-9c32-077ebf257a4d" providerId="ADAL" clId="{19715C1B-6A5C-4480-830B-1128DB660155}"/>
    <pc:docChg chg="undo custSel addSld delSld modSld sldOrd">
      <pc:chgData name="Craig Brinkerhoff" userId="4ca67c74-3213-4250-9c32-077ebf257a4d" providerId="ADAL" clId="{19715C1B-6A5C-4480-830B-1128DB660155}" dt="2021-09-10T22:22:52.143" v="9203" actId="693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 ord">
        <pc:chgData name="Craig Brinkerhoff" userId="4ca67c74-3213-4250-9c32-077ebf257a4d" providerId="ADAL" clId="{19715C1B-6A5C-4480-830B-1128DB660155}" dt="2021-09-10T22:08:59.414" v="9175" actId="33524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10T22:08:59.414" v="9175" actId="33524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10T22:22:52.143" v="9203" actId="693"/>
        <pc:sldMkLst>
          <pc:docMk/>
          <pc:sldMk cId="3779462781" sldId="261"/>
        </pc:sldMkLst>
        <pc:spChg chg="add del mod">
          <ac:chgData name="Craig Brinkerhoff" userId="4ca67c74-3213-4250-9c32-077ebf257a4d" providerId="ADAL" clId="{19715C1B-6A5C-4480-830B-1128DB660155}" dt="2021-09-10T21:43:12.211" v="8624" actId="21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10T21:48:18.523" v="8703" actId="1076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mod">
          <ac:chgData name="Craig Brinkerhoff" userId="4ca67c74-3213-4250-9c32-077ebf257a4d" providerId="ADAL" clId="{19715C1B-6A5C-4480-830B-1128DB660155}" dt="2021-09-10T22:22:21.294" v="9199" actId="27614"/>
          <ac:picMkLst>
            <pc:docMk/>
            <pc:sldMk cId="3779462781" sldId="261"/>
            <ac:picMk id="3" creationId="{CD37A3AE-71DF-46B7-A4D4-3CBE5D6590D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del mod">
          <ac:chgData name="Craig Brinkerhoff" userId="4ca67c74-3213-4250-9c32-077ebf257a4d" providerId="ADAL" clId="{19715C1B-6A5C-4480-830B-1128DB660155}" dt="2021-09-10T22:22:15.728" v="9196" actId="478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mod">
          <ac:chgData name="Craig Brinkerhoff" userId="4ca67c74-3213-4250-9c32-077ebf257a4d" providerId="ADAL" clId="{19715C1B-6A5C-4480-830B-1128DB660155}" dt="2021-09-10T22:22:52.143" v="9203" actId="693"/>
          <ac:cxnSpMkLst>
            <pc:docMk/>
            <pc:sldMk cId="3779462781" sldId="261"/>
            <ac:cxnSpMk id="6" creationId="{55EF8931-F184-4914-8C0C-50F558DC1642}"/>
          </ac:cxnSpMkLst>
        </pc:cxn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10T21:39:26.057" v="8595" actId="20577"/>
        <pc:sldMkLst>
          <pc:docMk/>
          <pc:sldMk cId="3578953865" sldId="263"/>
        </pc:sldMkLst>
        <pc:spChg chg="add del mod">
          <ac:chgData name="Craig Brinkerhoff" userId="4ca67c74-3213-4250-9c32-077ebf257a4d" providerId="ADAL" clId="{19715C1B-6A5C-4480-830B-1128DB660155}" dt="2021-09-10T21:37:53.034" v="8461" actId="478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10T21:39:26.057" v="8595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9" creationId="{153A8796-5559-42AC-90D0-77E5A4B1CB5A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11" creationId="{37731284-2C69-47F0-859C-CE4AD7B17468}"/>
          </ac:spMkLst>
        </pc:spChg>
        <pc:spChg chg="add del mod">
          <ac:chgData name="Craig Brinkerhoff" userId="4ca67c74-3213-4250-9c32-077ebf257a4d" providerId="ADAL" clId="{19715C1B-6A5C-4480-830B-1128DB660155}" dt="2021-09-10T21:38:09.396" v="8468" actId="478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10T21:38:10.987" v="8469" actId="1076"/>
          <ac:picMkLst>
            <pc:docMk/>
            <pc:sldMk cId="3578953865" sldId="263"/>
            <ac:picMk id="4" creationId="{EBF82825-B6F8-4711-831E-5FF12A7329B8}"/>
          </ac:picMkLst>
        </pc:picChg>
        <pc:picChg chg="add del mod">
          <ac:chgData name="Craig Brinkerhoff" userId="4ca67c74-3213-4250-9c32-077ebf257a4d" providerId="ADAL" clId="{19715C1B-6A5C-4480-830B-1128DB660155}" dt="2021-09-10T21:37:49.522" v="8459" actId="478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modSp new mod">
        <pc:chgData name="Craig Brinkerhoff" userId="4ca67c74-3213-4250-9c32-077ebf257a4d" providerId="ADAL" clId="{19715C1B-6A5C-4480-830B-1128DB660155}" dt="2021-09-10T21:49:15.968" v="8737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19715C1B-6A5C-4480-830B-1128DB660155}" dt="2021-09-09T21:32:51.580" v="6688" actId="20577"/>
          <ac:spMkLst>
            <pc:docMk/>
            <pc:sldMk cId="946737534" sldId="264"/>
            <ac:spMk id="2" creationId="{BAEF32F9-9F19-4C90-956B-CE6FF0FD8366}"/>
          </ac:spMkLst>
        </pc:spChg>
        <pc:spChg chg="mod">
          <ac:chgData name="Craig Brinkerhoff" userId="4ca67c74-3213-4250-9c32-077ebf257a4d" providerId="ADAL" clId="{19715C1B-6A5C-4480-830B-1128DB660155}" dt="2021-09-10T21:49:15.968" v="8737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modSp new del mod ord">
        <pc:chgData name="Craig Brinkerhoff" userId="4ca67c74-3213-4250-9c32-077ebf257a4d" providerId="ADAL" clId="{19715C1B-6A5C-4480-830B-1128DB660155}" dt="2021-09-10T22:04:18.723" v="8846" actId="2696"/>
        <pc:sldMkLst>
          <pc:docMk/>
          <pc:sldMk cId="1220116718" sldId="265"/>
        </pc:sldMkLst>
        <pc:spChg chg="mod">
          <ac:chgData name="Craig Brinkerhoff" userId="4ca67c74-3213-4250-9c32-077ebf257a4d" providerId="ADAL" clId="{19715C1B-6A5C-4480-830B-1128DB660155}" dt="2021-09-10T19:58:36.936" v="7183" actId="20577"/>
          <ac:spMkLst>
            <pc:docMk/>
            <pc:sldMk cId="1220116718" sldId="265"/>
            <ac:spMk id="2" creationId="{D4FFEF4E-C86F-4EF5-AAD0-4D225A47FE30}"/>
          </ac:spMkLst>
        </pc:spChg>
        <pc:spChg chg="mod">
          <ac:chgData name="Craig Brinkerhoff" userId="4ca67c74-3213-4250-9c32-077ebf257a4d" providerId="ADAL" clId="{19715C1B-6A5C-4480-830B-1128DB660155}" dt="2021-09-10T21:49:52.170" v="8749" actId="14100"/>
          <ac:spMkLst>
            <pc:docMk/>
            <pc:sldMk cId="1220116718" sldId="265"/>
            <ac:spMk id="3" creationId="{F1D1428F-E718-4D89-8FEA-6C8DDE170DEE}"/>
          </ac:spMkLst>
        </pc:sp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  <pc:sldChg chg="addSp delSp modSp new mod">
        <pc:chgData name="Craig Brinkerhoff" userId="4ca67c74-3213-4250-9c32-077ebf257a4d" providerId="ADAL" clId="{19715C1B-6A5C-4480-830B-1128DB660155}" dt="2021-09-10T22:14:59.156" v="9195" actId="20577"/>
        <pc:sldMkLst>
          <pc:docMk/>
          <pc:sldMk cId="3557711385" sldId="266"/>
        </pc:sldMkLst>
        <pc:spChg chg="del">
          <ac:chgData name="Craig Brinkerhoff" userId="4ca67c74-3213-4250-9c32-077ebf257a4d" providerId="ADAL" clId="{19715C1B-6A5C-4480-830B-1128DB660155}" dt="2021-09-10T21:37:21.950" v="8452" actId="478"/>
          <ac:spMkLst>
            <pc:docMk/>
            <pc:sldMk cId="3557711385" sldId="266"/>
            <ac:spMk id="2" creationId="{9E4D803B-2C4E-4E6B-A2A4-3A0498453296}"/>
          </ac:spMkLst>
        </pc:spChg>
        <pc:spChg chg="add mod">
          <ac:chgData name="Craig Brinkerhoff" userId="4ca67c74-3213-4250-9c32-077ebf257a4d" providerId="ADAL" clId="{19715C1B-6A5C-4480-830B-1128DB660155}" dt="2021-09-10T21:42:36.042" v="8615" actId="20577"/>
          <ac:spMkLst>
            <pc:docMk/>
            <pc:sldMk cId="3557711385" sldId="266"/>
            <ac:spMk id="3" creationId="{4A4E8022-2800-4DD6-9F04-A7C2FAEA2AD4}"/>
          </ac:spMkLst>
        </pc:spChg>
        <pc:spChg chg="add mod">
          <ac:chgData name="Craig Brinkerhoff" userId="4ca67c74-3213-4250-9c32-077ebf257a4d" providerId="ADAL" clId="{19715C1B-6A5C-4480-830B-1128DB660155}" dt="2021-09-10T21:42:40.207" v="8618" actId="403"/>
          <ac:spMkLst>
            <pc:docMk/>
            <pc:sldMk cId="3557711385" sldId="266"/>
            <ac:spMk id="4" creationId="{6555B11F-BF57-4408-AF7C-7631467B64DA}"/>
          </ac:spMkLst>
        </pc:spChg>
        <pc:spChg chg="add del mod">
          <ac:chgData name="Craig Brinkerhoff" userId="4ca67c74-3213-4250-9c32-077ebf257a4d" providerId="ADAL" clId="{19715C1B-6A5C-4480-830B-1128DB660155}" dt="2021-09-10T21:43:06.808" v="8621" actId="478"/>
          <ac:spMkLst>
            <pc:docMk/>
            <pc:sldMk cId="3557711385" sldId="266"/>
            <ac:spMk id="6" creationId="{E1AAFC3B-1ABC-4F0C-BE42-BD69D8AC5A70}"/>
          </ac:spMkLst>
        </pc:spChg>
        <pc:spChg chg="add del mod">
          <ac:chgData name="Craig Brinkerhoff" userId="4ca67c74-3213-4250-9c32-077ebf257a4d" providerId="ADAL" clId="{19715C1B-6A5C-4480-830B-1128DB660155}" dt="2021-09-10T21:43:46.721" v="8639"/>
          <ac:spMkLst>
            <pc:docMk/>
            <pc:sldMk cId="3557711385" sldId="266"/>
            <ac:spMk id="8" creationId="{94E202C9-6D7F-4533-9841-1BF11F81B62F}"/>
          </ac:spMkLst>
        </pc:spChg>
        <pc:spChg chg="add mod">
          <ac:chgData name="Craig Brinkerhoff" userId="4ca67c74-3213-4250-9c32-077ebf257a4d" providerId="ADAL" clId="{19715C1B-6A5C-4480-830B-1128DB660155}" dt="2021-09-10T22:14:59.156" v="9195" actId="20577"/>
          <ac:spMkLst>
            <pc:docMk/>
            <pc:sldMk cId="3557711385" sldId="266"/>
            <ac:spMk id="9" creationId="{85DA0AD0-BD1D-4130-AD2E-065E3F050122}"/>
          </ac:spMkLst>
        </pc:spChg>
        <pc:spChg chg="add mod">
          <ac:chgData name="Craig Brinkerhoff" userId="4ca67c74-3213-4250-9c32-077ebf257a4d" providerId="ADAL" clId="{19715C1B-6A5C-4480-830B-1128DB660155}" dt="2021-09-10T21:44:49.131" v="8684" actId="1076"/>
          <ac:spMkLst>
            <pc:docMk/>
            <pc:sldMk cId="3557711385" sldId="266"/>
            <ac:spMk id="11" creationId="{1959BFEB-D27C-4B58-9E10-821D99C105B4}"/>
          </ac:spMkLst>
        </pc:spChg>
        <pc:spChg chg="add mod">
          <ac:chgData name="Craig Brinkerhoff" userId="4ca67c74-3213-4250-9c32-077ebf257a4d" providerId="ADAL" clId="{19715C1B-6A5C-4480-830B-1128DB660155}" dt="2021-09-10T21:44:50.899" v="8685" actId="1076"/>
          <ac:spMkLst>
            <pc:docMk/>
            <pc:sldMk cId="3557711385" sldId="266"/>
            <ac:spMk id="12" creationId="{C40FD47F-0346-4C14-8DA0-5FE18D97EE83}"/>
          </ac:spMkLst>
        </pc:spChg>
        <pc:picChg chg="add mod modCrop">
          <ac:chgData name="Craig Brinkerhoff" userId="4ca67c74-3213-4250-9c32-077ebf257a4d" providerId="ADAL" clId="{19715C1B-6A5C-4480-830B-1128DB660155}" dt="2021-09-10T21:45:31.668" v="8692" actId="732"/>
          <ac:picMkLst>
            <pc:docMk/>
            <pc:sldMk cId="3557711385" sldId="266"/>
            <ac:picMk id="10" creationId="{A21BA237-46F8-48DD-8015-508BAC7FCF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24C7-1BEF-4A0B-AE29-CCEC68D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295" y="1278384"/>
                <a:ext cx="5828930" cy="5134592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 smtClean="0">
                    <a:latin typeface="Cambria Math" panose="02040503050406030204" pitchFamily="18" charset="0"/>
                  </a:rPr>
                  <a:t>We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want to model 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k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in large rivers that are SWOT-observable</a:t>
                </a:r>
              </a:p>
              <a:p>
                <a:r>
                  <a:rPr lang="en-US" sz="2800" b="0" i="1" dirty="0">
                    <a:latin typeface="Cambria Math" panose="02040503050406030204" pitchFamily="18" charset="0"/>
                  </a:rPr>
                  <a:t>k 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usually modeled via turbulent energy dissipation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 (~opposite of energy production)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Small-edd</a:t>
                </a:r>
                <a:r>
                  <a:rPr lang="en-US" dirty="0"/>
                  <a:t>y model: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[Lamont &amp; Scott 1970]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Requires near-surface dissipation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Impossible to measure directly at global scale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95" y="1278384"/>
                <a:ext cx="5828930" cy="5134592"/>
              </a:xfrm>
              <a:blipFill>
                <a:blip r:embed="rId2"/>
                <a:stretch>
                  <a:fillRect l="-1883" t="-2138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F9B167A-68B9-4E3E-8859-D77744B2999B}"/>
              </a:ext>
            </a:extLst>
          </p:cNvPr>
          <p:cNvGrpSpPr/>
          <p:nvPr/>
        </p:nvGrpSpPr>
        <p:grpSpPr>
          <a:xfrm>
            <a:off x="7410801" y="1278384"/>
            <a:ext cx="4371975" cy="4373415"/>
            <a:chOff x="7114852" y="1492967"/>
            <a:chExt cx="4371975" cy="43734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8E06C0-CAFE-454B-8273-0682F24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4852" y="1542032"/>
              <a:ext cx="4371975" cy="4324350"/>
            </a:xfrm>
            <a:prstGeom prst="rect">
              <a:avLst/>
            </a:prstGeom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B35ABF3-93C6-4A0C-93CF-F092B580597F}"/>
                </a:ext>
              </a:extLst>
            </p:cNvPr>
            <p:cNvSpPr/>
            <p:nvPr/>
          </p:nvSpPr>
          <p:spPr>
            <a:xfrm rot="10800000">
              <a:off x="9370910" y="1492967"/>
              <a:ext cx="263242" cy="2643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3478DB-05DE-4881-BE7F-431A144885D5}"/>
                </a:ext>
              </a:extLst>
            </p:cNvPr>
            <p:cNvCxnSpPr/>
            <p:nvPr/>
          </p:nvCxnSpPr>
          <p:spPr>
            <a:xfrm>
              <a:off x="9348186" y="1864311"/>
              <a:ext cx="3284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219DE6-0639-4972-9B7C-366381A86FB1}"/>
                    </a:ext>
                  </a:extLst>
                </p:cNvPr>
                <p:cNvSpPr txBox="1"/>
                <p:nvPr/>
              </p:nvSpPr>
              <p:spPr>
                <a:xfrm>
                  <a:off x="7794594" y="1669002"/>
                  <a:ext cx="7190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219DE6-0639-4972-9B7C-366381A86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94" y="1669002"/>
                  <a:ext cx="719092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46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hydraulically wide channel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3444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Law-of-the-wall: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𝑠h𝑒𝑎𝑟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“hydraulically wide channel”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) SO: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3444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5" y="1891145"/>
            <a:ext cx="100584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946" y="1690688"/>
            <a:ext cx="285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Hydraulically Wide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9986" y="1660312"/>
            <a:ext cx="285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SWOT-Observable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32F9-9F19-4C90-956B-CE6FF0FD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SWOT?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C002-A510-4E15-B2FA-5FC09EA9A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Brinkerhoff et al (2019) dataset (n=171,553), 95% of SWOT-observable river measurements had Rh within 5% of H</a:t>
                </a:r>
              </a:p>
              <a:p>
                <a:pPr lvl="1"/>
                <a:r>
                  <a:rPr lang="en-US" dirty="0"/>
                  <a:t>This theoretical model for k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) is therefore generally valid in SWOT-observable rivers and we can exploit this physical model to build a parsimonious BIKER algorithm with minimal unknowns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C002-A510-4E15-B2FA-5FC09EA9A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Intro</vt:lpstr>
      <vt:lpstr>The hydraulically wide channel</vt:lpstr>
      <vt:lpstr>Results</vt:lpstr>
      <vt:lpstr>What does this mean for SWOT?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17</cp:revision>
  <dcterms:created xsi:type="dcterms:W3CDTF">2021-09-09T14:02:28Z</dcterms:created>
  <dcterms:modified xsi:type="dcterms:W3CDTF">2021-09-24T18:24:01Z</dcterms:modified>
</cp:coreProperties>
</file>