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70300-A5DA-4C04-A4D5-0B656C6FFC82}" v="52" dt="2022-02-21T15:10:12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122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ECC70300-A5DA-4C04-A4D5-0B656C6FFC82}"/>
    <pc:docChg chg="undo custSel modSld">
      <pc:chgData name="Craig Brinkerhoff" userId="4ca67c74-3213-4250-9c32-077ebf257a4d" providerId="ADAL" clId="{ECC70300-A5DA-4C04-A4D5-0B656C6FFC82}" dt="2022-02-21T15:11:45.940" v="263" actId="208"/>
      <pc:docMkLst>
        <pc:docMk/>
      </pc:docMkLst>
      <pc:sldChg chg="addSp delSp modSp mod modAnim">
        <pc:chgData name="Craig Brinkerhoff" userId="4ca67c74-3213-4250-9c32-077ebf257a4d" providerId="ADAL" clId="{ECC70300-A5DA-4C04-A4D5-0B656C6FFC82}" dt="2022-02-21T15:11:45.940" v="263" actId="208"/>
        <pc:sldMkLst>
          <pc:docMk/>
          <pc:sldMk cId="1284294713" sldId="256"/>
        </pc:sldMkLst>
        <pc:spChg chg="mod ord">
          <ac:chgData name="Craig Brinkerhoff" userId="4ca67c74-3213-4250-9c32-077ebf257a4d" providerId="ADAL" clId="{ECC70300-A5DA-4C04-A4D5-0B656C6FFC82}" dt="2022-02-21T15:00:22.202" v="66" actId="1076"/>
          <ac:spMkLst>
            <pc:docMk/>
            <pc:sldMk cId="1284294713" sldId="256"/>
            <ac:spMk id="4" creationId="{9B3611D8-FE8A-4798-B989-5A7E6935682C}"/>
          </ac:spMkLst>
        </pc:spChg>
        <pc:spChg chg="mod">
          <ac:chgData name="Craig Brinkerhoff" userId="4ca67c74-3213-4250-9c32-077ebf257a4d" providerId="ADAL" clId="{ECC70300-A5DA-4C04-A4D5-0B656C6FFC82}" dt="2022-02-21T15:00:22.202" v="66" actId="1076"/>
          <ac:spMkLst>
            <pc:docMk/>
            <pc:sldMk cId="1284294713" sldId="256"/>
            <ac:spMk id="6" creationId="{5E134857-E8F0-4715-A03A-B7C640D1AB30}"/>
          </ac:spMkLst>
        </pc:spChg>
        <pc:spChg chg="del mod ord">
          <ac:chgData name="Craig Brinkerhoff" userId="4ca67c74-3213-4250-9c32-077ebf257a4d" providerId="ADAL" clId="{ECC70300-A5DA-4C04-A4D5-0B656C6FFC82}" dt="2022-02-21T15:03:32.287" v="125" actId="478"/>
          <ac:spMkLst>
            <pc:docMk/>
            <pc:sldMk cId="1284294713" sldId="256"/>
            <ac:spMk id="7" creationId="{F6DC9E27-3151-4EBC-8DDD-5DD9E5A8B97D}"/>
          </ac:spMkLst>
        </pc:spChg>
        <pc:spChg chg="add mod">
          <ac:chgData name="Craig Brinkerhoff" userId="4ca67c74-3213-4250-9c32-077ebf257a4d" providerId="ADAL" clId="{ECC70300-A5DA-4C04-A4D5-0B656C6FFC82}" dt="2022-02-21T15:11:45.940" v="263" actId="208"/>
          <ac:spMkLst>
            <pc:docMk/>
            <pc:sldMk cId="1284294713" sldId="256"/>
            <ac:spMk id="23" creationId="{7942F56A-B67F-4D5F-B9B8-7B7487F0D1B9}"/>
          </ac:spMkLst>
        </pc:spChg>
        <pc:spChg chg="add mod">
          <ac:chgData name="Craig Brinkerhoff" userId="4ca67c74-3213-4250-9c32-077ebf257a4d" providerId="ADAL" clId="{ECC70300-A5DA-4C04-A4D5-0B656C6FFC82}" dt="2022-02-21T15:01:33.985" v="90" actId="14100"/>
          <ac:spMkLst>
            <pc:docMk/>
            <pc:sldMk cId="1284294713" sldId="256"/>
            <ac:spMk id="24" creationId="{FB74B117-9123-48FA-A743-C205CAB7BE02}"/>
          </ac:spMkLst>
        </pc:spChg>
        <pc:spChg chg="add mod">
          <ac:chgData name="Craig Brinkerhoff" userId="4ca67c74-3213-4250-9c32-077ebf257a4d" providerId="ADAL" clId="{ECC70300-A5DA-4C04-A4D5-0B656C6FFC82}" dt="2022-02-21T15:03:17.644" v="120" actId="14100"/>
          <ac:spMkLst>
            <pc:docMk/>
            <pc:sldMk cId="1284294713" sldId="256"/>
            <ac:spMk id="31" creationId="{21F34BFC-DDDE-4F52-8444-C720A159CEDD}"/>
          </ac:spMkLst>
        </pc:spChg>
        <pc:spChg chg="add mod ord">
          <ac:chgData name="Craig Brinkerhoff" userId="4ca67c74-3213-4250-9c32-077ebf257a4d" providerId="ADAL" clId="{ECC70300-A5DA-4C04-A4D5-0B656C6FFC82}" dt="2022-02-21T15:03:52.535" v="129" actId="14100"/>
          <ac:spMkLst>
            <pc:docMk/>
            <pc:sldMk cId="1284294713" sldId="256"/>
            <ac:spMk id="32" creationId="{2E4FF068-C6EB-494D-84EE-003FDA69D797}"/>
          </ac:spMkLst>
        </pc:spChg>
        <pc:spChg chg="add mod">
          <ac:chgData name="Craig Brinkerhoff" userId="4ca67c74-3213-4250-9c32-077ebf257a4d" providerId="ADAL" clId="{ECC70300-A5DA-4C04-A4D5-0B656C6FFC82}" dt="2022-02-21T15:07:41.997" v="185" actId="1076"/>
          <ac:spMkLst>
            <pc:docMk/>
            <pc:sldMk cId="1284294713" sldId="256"/>
            <ac:spMk id="41" creationId="{AE6A6123-6356-4322-AA1C-6959A1CBFBE6}"/>
          </ac:spMkLst>
        </pc:spChg>
        <pc:spChg chg="add mod ord">
          <ac:chgData name="Craig Brinkerhoff" userId="4ca67c74-3213-4250-9c32-077ebf257a4d" providerId="ADAL" clId="{ECC70300-A5DA-4C04-A4D5-0B656C6FFC82}" dt="2022-02-21T15:10:06.554" v="206" actId="1076"/>
          <ac:spMkLst>
            <pc:docMk/>
            <pc:sldMk cId="1284294713" sldId="256"/>
            <ac:spMk id="43" creationId="{F9ED46A0-F09D-44A6-A8A6-2CCC21ABE561}"/>
          </ac:spMkLst>
        </pc:spChg>
        <pc:spChg chg="add mod">
          <ac:chgData name="Craig Brinkerhoff" userId="4ca67c74-3213-4250-9c32-077ebf257a4d" providerId="ADAL" clId="{ECC70300-A5DA-4C04-A4D5-0B656C6FFC82}" dt="2022-02-21T15:10:36.209" v="261" actId="1076"/>
          <ac:spMkLst>
            <pc:docMk/>
            <pc:sldMk cId="1284294713" sldId="256"/>
            <ac:spMk id="48" creationId="{D27DC97C-14D3-4C84-BF2A-F6467B0806FB}"/>
          </ac:spMkLst>
        </pc:spChg>
        <pc:picChg chg="add mod">
          <ac:chgData name="Craig Brinkerhoff" userId="4ca67c74-3213-4250-9c32-077ebf257a4d" providerId="ADAL" clId="{ECC70300-A5DA-4C04-A4D5-0B656C6FFC82}" dt="2022-02-21T15:00:28.602" v="68" actId="1076"/>
          <ac:picMkLst>
            <pc:docMk/>
            <pc:sldMk cId="1284294713" sldId="256"/>
            <ac:picMk id="22" creationId="{C525F2F5-E553-4FF8-BB9A-AB3BD2D67446}"/>
          </ac:picMkLst>
        </pc:picChg>
        <pc:cxnChg chg="del">
          <ac:chgData name="Craig Brinkerhoff" userId="4ca67c74-3213-4250-9c32-077ebf257a4d" providerId="ADAL" clId="{ECC70300-A5DA-4C04-A4D5-0B656C6FFC82}" dt="2022-02-21T14:56:35.372" v="0" actId="478"/>
          <ac:cxnSpMkLst>
            <pc:docMk/>
            <pc:sldMk cId="1284294713" sldId="256"/>
            <ac:cxnSpMk id="9" creationId="{A83E09A4-FC18-4C98-A41F-7FB949AEAB5C}"/>
          </ac:cxnSpMkLst>
        </pc:cxnChg>
        <pc:cxnChg chg="add del mod">
          <ac:chgData name="Craig Brinkerhoff" userId="4ca67c74-3213-4250-9c32-077ebf257a4d" providerId="ADAL" clId="{ECC70300-A5DA-4C04-A4D5-0B656C6FFC82}" dt="2022-02-21T15:01:52.662" v="94" actId="478"/>
          <ac:cxnSpMkLst>
            <pc:docMk/>
            <pc:sldMk cId="1284294713" sldId="256"/>
            <ac:cxnSpMk id="16" creationId="{BFB92C8D-4778-4F94-A569-18BDF3EE5AE6}"/>
          </ac:cxnSpMkLst>
        </pc:cxnChg>
        <pc:cxnChg chg="add del mod">
          <ac:chgData name="Craig Brinkerhoff" userId="4ca67c74-3213-4250-9c32-077ebf257a4d" providerId="ADAL" clId="{ECC70300-A5DA-4C04-A4D5-0B656C6FFC82}" dt="2022-02-21T15:01:53.392" v="95" actId="478"/>
          <ac:cxnSpMkLst>
            <pc:docMk/>
            <pc:sldMk cId="1284294713" sldId="256"/>
            <ac:cxnSpMk id="19" creationId="{3D31D8E4-6952-406D-BEC2-EDF4683F0E46}"/>
          </ac:cxnSpMkLst>
        </pc:cxnChg>
        <pc:cxnChg chg="add del mod">
          <ac:chgData name="Craig Brinkerhoff" userId="4ca67c74-3213-4250-9c32-077ebf257a4d" providerId="ADAL" clId="{ECC70300-A5DA-4C04-A4D5-0B656C6FFC82}" dt="2022-02-21T15:01:51.865" v="93" actId="478"/>
          <ac:cxnSpMkLst>
            <pc:docMk/>
            <pc:sldMk cId="1284294713" sldId="256"/>
            <ac:cxnSpMk id="20" creationId="{4D2E15F4-A273-411D-B067-7442788BACD4}"/>
          </ac:cxnSpMkLst>
        </pc:cxnChg>
        <pc:cxnChg chg="add del mod">
          <ac:chgData name="Craig Brinkerhoff" userId="4ca67c74-3213-4250-9c32-077ebf257a4d" providerId="ADAL" clId="{ECC70300-A5DA-4C04-A4D5-0B656C6FFC82}" dt="2022-02-21T15:01:54.130" v="96" actId="478"/>
          <ac:cxnSpMkLst>
            <pc:docMk/>
            <pc:sldMk cId="1284294713" sldId="256"/>
            <ac:cxnSpMk id="21" creationId="{C6B66B6A-A44F-4512-9DD8-3F6300B596C9}"/>
          </ac:cxnSpMkLst>
        </pc:cxnChg>
        <pc:cxnChg chg="add mod">
          <ac:chgData name="Craig Brinkerhoff" userId="4ca67c74-3213-4250-9c32-077ebf257a4d" providerId="ADAL" clId="{ECC70300-A5DA-4C04-A4D5-0B656C6FFC82}" dt="2022-02-21T15:09:24.640" v="197" actId="1076"/>
          <ac:cxnSpMkLst>
            <pc:docMk/>
            <pc:sldMk cId="1284294713" sldId="256"/>
            <ac:cxnSpMk id="26" creationId="{FBB6E3B1-F2AD-4BBE-B3E3-E7A30C0681BB}"/>
          </ac:cxnSpMkLst>
        </pc:cxnChg>
        <pc:cxnChg chg="add mod">
          <ac:chgData name="Craig Brinkerhoff" userId="4ca67c74-3213-4250-9c32-077ebf257a4d" providerId="ADAL" clId="{ECC70300-A5DA-4C04-A4D5-0B656C6FFC82}" dt="2022-02-21T15:09:28.036" v="198" actId="1076"/>
          <ac:cxnSpMkLst>
            <pc:docMk/>
            <pc:sldMk cId="1284294713" sldId="256"/>
            <ac:cxnSpMk id="28" creationId="{0C0E471F-4071-4D46-A299-F34B98872620}"/>
          </ac:cxnSpMkLst>
        </pc:cxnChg>
        <pc:cxnChg chg="add del mod">
          <ac:chgData name="Craig Brinkerhoff" userId="4ca67c74-3213-4250-9c32-077ebf257a4d" providerId="ADAL" clId="{ECC70300-A5DA-4C04-A4D5-0B656C6FFC82}" dt="2022-02-21T15:09:36.934" v="202" actId="478"/>
          <ac:cxnSpMkLst>
            <pc:docMk/>
            <pc:sldMk cId="1284294713" sldId="256"/>
            <ac:cxnSpMk id="29" creationId="{5635DC63-1D22-42D1-A74C-2178FA41C2BD}"/>
          </ac:cxnSpMkLst>
        </pc:cxnChg>
        <pc:cxnChg chg="add mod">
          <ac:chgData name="Craig Brinkerhoff" userId="4ca67c74-3213-4250-9c32-077ebf257a4d" providerId="ADAL" clId="{ECC70300-A5DA-4C04-A4D5-0B656C6FFC82}" dt="2022-02-21T15:05:56.577" v="146" actId="14100"/>
          <ac:cxnSpMkLst>
            <pc:docMk/>
            <pc:sldMk cId="1284294713" sldId="256"/>
            <ac:cxnSpMk id="34" creationId="{0F5FE26D-EEB5-4C14-9FB2-F09D537F73CE}"/>
          </ac:cxnSpMkLst>
        </pc:cxnChg>
        <pc:cxnChg chg="add mod">
          <ac:chgData name="Craig Brinkerhoff" userId="4ca67c74-3213-4250-9c32-077ebf257a4d" providerId="ADAL" clId="{ECC70300-A5DA-4C04-A4D5-0B656C6FFC82}" dt="2022-02-21T15:05:47.855" v="145" actId="208"/>
          <ac:cxnSpMkLst>
            <pc:docMk/>
            <pc:sldMk cId="1284294713" sldId="256"/>
            <ac:cxnSpMk id="36" creationId="{3D05EF79-26D1-4EC5-8E4E-8EADDB14830A}"/>
          </ac:cxnSpMkLst>
        </pc:cxnChg>
        <pc:cxnChg chg="add mod">
          <ac:chgData name="Craig Brinkerhoff" userId="4ca67c74-3213-4250-9c32-077ebf257a4d" providerId="ADAL" clId="{ECC70300-A5DA-4C04-A4D5-0B656C6FFC82}" dt="2022-02-21T15:07:36.969" v="184" actId="14100"/>
          <ac:cxnSpMkLst>
            <pc:docMk/>
            <pc:sldMk cId="1284294713" sldId="256"/>
            <ac:cxnSpMk id="38" creationId="{F34C9824-8AF0-4663-8720-F90F70381B58}"/>
          </ac:cxnSpMkLst>
        </pc:cxnChg>
        <pc:cxnChg chg="add mod">
          <ac:chgData name="Craig Brinkerhoff" userId="4ca67c74-3213-4250-9c32-077ebf257a4d" providerId="ADAL" clId="{ECC70300-A5DA-4C04-A4D5-0B656C6FFC82}" dt="2022-02-21T15:10:02.252" v="203" actId="208"/>
          <ac:cxnSpMkLst>
            <pc:docMk/>
            <pc:sldMk cId="1284294713" sldId="256"/>
            <ac:cxnSpMk id="45" creationId="{24571396-4CAE-4DE5-BA49-0FF305543D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0BA8-28C6-4D48-A579-387EAC91E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CF644-2499-4B60-8FAE-690CAC15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83AF9-94B1-4CCD-854B-2F0749C6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6143-2892-4099-8DFC-FE44BC2F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1694-F887-4A3F-87BA-9F8C2F1B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0B34-0047-4A45-86C0-22CE7B9A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D778-2D91-4088-B221-C48A0A9E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D781-B56B-44F3-A891-0F3A0E2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9E40-009C-45E5-ACFC-C42CB360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FEEE-C82A-4C35-8DCA-5DC29471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DC581-AEF3-41B3-9162-453304C3A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FAB99-3C37-4F46-8A4B-5634D67E5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E9EE-A902-4634-BD09-68B29429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0F37-DC18-4738-96A0-4C432E7A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C913-D37A-425F-B214-1F1BB767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CDBE-B3AB-4904-975E-F5EAEDD2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6F02-E7FA-4D09-921A-CE2A4761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B75D-CFD6-4953-BE3F-F191F2C4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E075-4F9E-44C6-8BE5-6C828267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D010-E648-4FCA-9DCF-D8846BD1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2FCB-8C74-4E85-B374-21E6880E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B97B7-659F-4E54-BC41-96B5EF68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ED84-871A-4226-ABF3-7378636D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9DB2-829F-4C0A-9B4A-A6798BF2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A0BC-F6E4-469A-B16E-A29E8271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0FBB-3C15-442C-B0D7-99785E5A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4CC5-10E8-4215-90B7-7DC34C7B5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29023-73BC-4551-84EB-F37F32066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DC367-33AB-4246-9087-E04C913E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423B-9E06-4EC0-98CC-0B72642D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0662-6B76-4014-AC1D-30177A14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AF84-8DEF-42ED-BB7C-87A1A1EE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7934-70EA-4617-BC2F-00B596761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A0BBE-48F7-4076-98F5-95E971F7F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A4642-C54A-49BC-8D31-8ACF3519C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7AC7D-A52A-4C46-8C24-71F7EFC7D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F66E1-3769-4F0C-A4D0-CFF31736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CCFA3-B9ED-47E8-934E-B8210992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79A31-0675-4637-99D9-F705F554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D59-F67C-45AB-8A04-97AFD104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D36E1-4F55-42A1-8E31-3FE1C43C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4B3D-BBFB-4544-B918-C7896EE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03E30-C458-42A7-8389-8D6B94AF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8B82E-DC03-4283-ACEB-996EB2E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1FAF1-06A5-48E6-814C-1788818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B6E53-1DB7-43A1-BF7B-8A532209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B448-BCBD-4E74-A66C-BA09750D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FF38-6F6A-4E80-A777-8F81AE2B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36994-9475-4804-87B3-2DE02FABE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231D-0A54-4115-BAAE-A5F14EAD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8A171-63F1-4CB3-AE79-040013D1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55043-1FA6-4C02-8D7A-0414D073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0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E1D5-083D-49D7-8A7E-48D31BCE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F78DB-A0E1-4516-8696-356EB996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BFF4A-2662-4E75-AF14-BD78C550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A7C2C-6DB1-4E2F-AC38-F98731C7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6543-E65F-42B6-B608-98F68475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B2EC3-F0E2-4A3D-B228-63EE2D09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404D1-A496-4BFE-8ED0-8AE872C2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3AE6-021E-4DB9-8239-3181AA76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DC74-250E-4221-84BA-E7CC9407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A923-E871-4D53-9EA5-3962C3AC61B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E25B-F2C0-43F8-A9DE-5972EEEB6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A6E1-22C8-41B0-80BC-9ABF92E22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4ABD-4E65-4E00-AD86-2CED7EEA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9ED46A0-F09D-44A6-A8A6-2CCC21ABE561}"/>
              </a:ext>
            </a:extLst>
          </p:cNvPr>
          <p:cNvSpPr/>
          <p:nvPr/>
        </p:nvSpPr>
        <p:spPr>
          <a:xfrm>
            <a:off x="9067800" y="4403066"/>
            <a:ext cx="2743200" cy="22263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134857-E8F0-4715-A03A-B7C640D1AB30}"/>
              </a:ext>
            </a:extLst>
          </p:cNvPr>
          <p:cNvSpPr/>
          <p:nvPr/>
        </p:nvSpPr>
        <p:spPr>
          <a:xfrm>
            <a:off x="4561247" y="2820548"/>
            <a:ext cx="2861094" cy="1631832"/>
          </a:xfrm>
          <a:custGeom>
            <a:avLst/>
            <a:gdLst>
              <a:gd name="connsiteX0" fmla="*/ 0 w 2915728"/>
              <a:gd name="connsiteY0" fmla="*/ 0 h 707366"/>
              <a:gd name="connsiteX1" fmla="*/ 1061049 w 2915728"/>
              <a:gd name="connsiteY1" fmla="*/ 707366 h 707366"/>
              <a:gd name="connsiteX2" fmla="*/ 2915728 w 2915728"/>
              <a:gd name="connsiteY2" fmla="*/ 707366 h 707366"/>
              <a:gd name="connsiteX3" fmla="*/ 1854679 w 2915728"/>
              <a:gd name="connsiteY3" fmla="*/ 17252 h 707366"/>
              <a:gd name="connsiteX4" fmla="*/ 0 w 2915728"/>
              <a:gd name="connsiteY4" fmla="*/ 0 h 70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728" h="707366">
                <a:moveTo>
                  <a:pt x="0" y="0"/>
                </a:moveTo>
                <a:lnTo>
                  <a:pt x="1061049" y="707366"/>
                </a:lnTo>
                <a:lnTo>
                  <a:pt x="2915728" y="707366"/>
                </a:lnTo>
                <a:lnTo>
                  <a:pt x="1854679" y="172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9B3611D8-FE8A-4798-B989-5A7E6935682C}"/>
              </a:ext>
            </a:extLst>
          </p:cNvPr>
          <p:cNvSpPr/>
          <p:nvPr/>
        </p:nvSpPr>
        <p:spPr>
          <a:xfrm rot="16200000">
            <a:off x="5185494" y="3524173"/>
            <a:ext cx="2590800" cy="1859292"/>
          </a:xfrm>
          <a:prstGeom prst="chord">
            <a:avLst>
              <a:gd name="adj1" fmla="val 5411375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C525F2F5-E553-4FF8-BB9A-AB3BD2D674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20000" r="8000" b="25555"/>
          <a:stretch/>
        </p:blipFill>
        <p:spPr>
          <a:xfrm>
            <a:off x="5856790" y="1008778"/>
            <a:ext cx="1326341" cy="96143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4FF068-C6EB-494D-84EE-003FDA69D797}"/>
              </a:ext>
            </a:extLst>
          </p:cNvPr>
          <p:cNvSpPr/>
          <p:nvPr/>
        </p:nvSpPr>
        <p:spPr>
          <a:xfrm rot="21090425">
            <a:off x="6287981" y="2635570"/>
            <a:ext cx="2367868" cy="1830496"/>
          </a:xfrm>
          <a:custGeom>
            <a:avLst/>
            <a:gdLst>
              <a:gd name="connsiteX0" fmla="*/ 1076325 w 2124075"/>
              <a:gd name="connsiteY0" fmla="*/ 0 h 1647825"/>
              <a:gd name="connsiteX1" fmla="*/ 2124075 w 2124075"/>
              <a:gd name="connsiteY1" fmla="*/ 1647825 h 1647825"/>
              <a:gd name="connsiteX2" fmla="*/ 895350 w 2124075"/>
              <a:gd name="connsiteY2" fmla="*/ 1638300 h 1647825"/>
              <a:gd name="connsiteX3" fmla="*/ 0 w 2124075"/>
              <a:gd name="connsiteY3" fmla="*/ 28575 h 1647825"/>
              <a:gd name="connsiteX4" fmla="*/ 1076325 w 2124075"/>
              <a:gd name="connsiteY4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075" h="1647825">
                <a:moveTo>
                  <a:pt x="1076325" y="0"/>
                </a:moveTo>
                <a:lnTo>
                  <a:pt x="2124075" y="1647825"/>
                </a:lnTo>
                <a:lnTo>
                  <a:pt x="895350" y="1638300"/>
                </a:lnTo>
                <a:lnTo>
                  <a:pt x="0" y="28575"/>
                </a:lnTo>
                <a:lnTo>
                  <a:pt x="1076325" y="0"/>
                </a:lnTo>
                <a:close/>
              </a:path>
            </a:pathLst>
          </a:cu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942F56A-B67F-4D5F-B9B8-7B7487F0D1B9}"/>
              </a:ext>
            </a:extLst>
          </p:cNvPr>
          <p:cNvSpPr/>
          <p:nvPr/>
        </p:nvSpPr>
        <p:spPr>
          <a:xfrm>
            <a:off x="5236276" y="1828800"/>
            <a:ext cx="1719447" cy="1982058"/>
          </a:xfrm>
          <a:prstGeom prst="triangle">
            <a:avLst/>
          </a:prstGeom>
          <a:solidFill>
            <a:schemeClr val="bg1">
              <a:lumMod val="85000"/>
              <a:alpha val="5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B74B117-9123-48FA-A743-C205CAB7BE02}"/>
              </a:ext>
            </a:extLst>
          </p:cNvPr>
          <p:cNvSpPr/>
          <p:nvPr/>
        </p:nvSpPr>
        <p:spPr>
          <a:xfrm rot="10800000">
            <a:off x="6161317" y="4038600"/>
            <a:ext cx="516464" cy="3644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B6E3B1-F2AD-4BBE-B3E3-E7A30C0681BB}"/>
              </a:ext>
            </a:extLst>
          </p:cNvPr>
          <p:cNvCxnSpPr>
            <a:cxnSpLocks/>
          </p:cNvCxnSpPr>
          <p:nvPr/>
        </p:nvCxnSpPr>
        <p:spPr>
          <a:xfrm>
            <a:off x="6248400" y="4495800"/>
            <a:ext cx="3791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E471F-4071-4D46-A299-F34B98872620}"/>
              </a:ext>
            </a:extLst>
          </p:cNvPr>
          <p:cNvCxnSpPr>
            <a:cxnSpLocks/>
          </p:cNvCxnSpPr>
          <p:nvPr/>
        </p:nvCxnSpPr>
        <p:spPr>
          <a:xfrm>
            <a:off x="6248400" y="4572000"/>
            <a:ext cx="3791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1F34BFC-DDDE-4F52-8444-C720A159CEDD}"/>
              </a:ext>
            </a:extLst>
          </p:cNvPr>
          <p:cNvSpPr/>
          <p:nvPr/>
        </p:nvSpPr>
        <p:spPr>
          <a:xfrm rot="406253">
            <a:off x="3257796" y="2814974"/>
            <a:ext cx="2474320" cy="1502106"/>
          </a:xfrm>
          <a:custGeom>
            <a:avLst/>
            <a:gdLst>
              <a:gd name="connsiteX0" fmla="*/ 1076325 w 2124075"/>
              <a:gd name="connsiteY0" fmla="*/ 0 h 1647825"/>
              <a:gd name="connsiteX1" fmla="*/ 2124075 w 2124075"/>
              <a:gd name="connsiteY1" fmla="*/ 1647825 h 1647825"/>
              <a:gd name="connsiteX2" fmla="*/ 895350 w 2124075"/>
              <a:gd name="connsiteY2" fmla="*/ 1638300 h 1647825"/>
              <a:gd name="connsiteX3" fmla="*/ 0 w 2124075"/>
              <a:gd name="connsiteY3" fmla="*/ 28575 h 1647825"/>
              <a:gd name="connsiteX4" fmla="*/ 1076325 w 2124075"/>
              <a:gd name="connsiteY4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075" h="1647825">
                <a:moveTo>
                  <a:pt x="1076325" y="0"/>
                </a:moveTo>
                <a:lnTo>
                  <a:pt x="2124075" y="1647825"/>
                </a:lnTo>
                <a:lnTo>
                  <a:pt x="895350" y="1638300"/>
                </a:lnTo>
                <a:lnTo>
                  <a:pt x="0" y="28575"/>
                </a:lnTo>
                <a:lnTo>
                  <a:pt x="1076325" y="0"/>
                </a:lnTo>
                <a:close/>
              </a:path>
            </a:pathLst>
          </a:cu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5FE26D-EEB5-4C14-9FB2-F09D537F73CE}"/>
              </a:ext>
            </a:extLst>
          </p:cNvPr>
          <p:cNvCxnSpPr>
            <a:cxnSpLocks/>
          </p:cNvCxnSpPr>
          <p:nvPr/>
        </p:nvCxnSpPr>
        <p:spPr>
          <a:xfrm flipV="1">
            <a:off x="5812037" y="4038600"/>
            <a:ext cx="0" cy="4137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D05EF79-26D1-4EC5-8E4E-8EADDB148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95632" y="4468785"/>
            <a:ext cx="272020" cy="239210"/>
          </a:xfrm>
          <a:prstGeom prst="curvedConnector3">
            <a:avLst/>
          </a:prstGeom>
          <a:ln w="762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4C9824-8AF0-4663-8720-F90F70381B58}"/>
              </a:ext>
            </a:extLst>
          </p:cNvPr>
          <p:cNvCxnSpPr>
            <a:cxnSpLocks/>
          </p:cNvCxnSpPr>
          <p:nvPr/>
        </p:nvCxnSpPr>
        <p:spPr>
          <a:xfrm flipV="1">
            <a:off x="6051247" y="4724400"/>
            <a:ext cx="0" cy="762000"/>
          </a:xfrm>
          <a:prstGeom prst="straightConnector1">
            <a:avLst/>
          </a:prstGeom>
          <a:ln w="762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6A6123-6356-4322-AA1C-6959A1CBFBE6}"/>
                  </a:ext>
                </a:extLst>
              </p:cNvPr>
              <p:cNvSpPr txBox="1"/>
              <p:nvPr/>
            </p:nvSpPr>
            <p:spPr>
              <a:xfrm>
                <a:off x="9131792" y="4452379"/>
                <a:ext cx="22432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</a:rPr>
                      <m:t>𝑪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</a:rPr>
                          <m:t>𝑶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concentration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6A6123-6356-4322-AA1C-6959A1CBF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792" y="4452379"/>
                <a:ext cx="2243287" cy="954107"/>
              </a:xfrm>
              <a:prstGeom prst="rect">
                <a:avLst/>
              </a:prstGeom>
              <a:blipFill>
                <a:blip r:embed="rId3"/>
                <a:stretch>
                  <a:fillRect l="-5707" r="-407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571396-4CAE-4DE5-BA49-0FF305543D56}"/>
              </a:ext>
            </a:extLst>
          </p:cNvPr>
          <p:cNvCxnSpPr>
            <a:cxnSpLocks/>
          </p:cNvCxnSpPr>
          <p:nvPr/>
        </p:nvCxnSpPr>
        <p:spPr>
          <a:xfrm>
            <a:off x="5551248" y="4724400"/>
            <a:ext cx="1859292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7DC97C-14D3-4C84-BF2A-F6467B0806FB}"/>
              </a:ext>
            </a:extLst>
          </p:cNvPr>
          <p:cNvSpPr txBox="1"/>
          <p:nvPr/>
        </p:nvSpPr>
        <p:spPr>
          <a:xfrm>
            <a:off x="9131792" y="5377911"/>
            <a:ext cx="22432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43C0C"/>
                </a:solidFill>
              </a:rPr>
              <a:t>Boundary layer </a:t>
            </a:r>
            <a:r>
              <a:rPr lang="en-US" sz="2000" b="1" dirty="0">
                <a:solidFill>
                  <a:srgbClr val="843C0C"/>
                </a:solidFill>
              </a:rPr>
              <a:t>(turbulence driven)</a:t>
            </a:r>
            <a:endParaRPr lang="en-US" sz="2800" b="1" dirty="0">
              <a:solidFill>
                <a:srgbClr val="843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</cp:revision>
  <dcterms:created xsi:type="dcterms:W3CDTF">2022-02-21T14:55:45Z</dcterms:created>
  <dcterms:modified xsi:type="dcterms:W3CDTF">2022-02-21T15:11:47Z</dcterms:modified>
</cp:coreProperties>
</file>