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8B"/>
    <a:srgbClr val="6E3B08"/>
    <a:srgbClr val="6B3806"/>
    <a:srgbClr val="8E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715C1B-6A5C-4480-830B-1128DB660155}" v="2727" dt="2021-09-09T20:38:23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 Brinkerhoff" userId="4ca67c74-3213-4250-9c32-077ebf257a4d" providerId="ADAL" clId="{19715C1B-6A5C-4480-830B-1128DB660155}"/>
    <pc:docChg chg="undo custSel addSld delSld modSld">
      <pc:chgData name="Craig Brinkerhoff" userId="4ca67c74-3213-4250-9c32-077ebf257a4d" providerId="ADAL" clId="{19715C1B-6A5C-4480-830B-1128DB660155}" dt="2021-09-09T20:38:55.605" v="6594" actId="207"/>
      <pc:docMkLst>
        <pc:docMk/>
      </pc:docMkLst>
      <pc:sldChg chg="addSp delSp modSp del mod">
        <pc:chgData name="Craig Brinkerhoff" userId="4ca67c74-3213-4250-9c32-077ebf257a4d" providerId="ADAL" clId="{19715C1B-6A5C-4480-830B-1128DB660155}" dt="2021-09-09T18:26:11.598" v="5189" actId="47"/>
        <pc:sldMkLst>
          <pc:docMk/>
          <pc:sldMk cId="685270660" sldId="256"/>
        </pc:sldMkLst>
        <pc:spChg chg="mod">
          <ac:chgData name="Craig Brinkerhoff" userId="4ca67c74-3213-4250-9c32-077ebf257a4d" providerId="ADAL" clId="{19715C1B-6A5C-4480-830B-1128DB660155}" dt="2021-09-09T15:56:02.947" v="1571" actId="20577"/>
          <ac:spMkLst>
            <pc:docMk/>
            <pc:sldMk cId="685270660" sldId="256"/>
            <ac:spMk id="6" creationId="{B498E86E-7734-4184-888C-168A516B1A9A}"/>
          </ac:spMkLst>
        </pc:spChg>
        <pc:spChg chg="del mod">
          <ac:chgData name="Craig Brinkerhoff" userId="4ca67c74-3213-4250-9c32-077ebf257a4d" providerId="ADAL" clId="{19715C1B-6A5C-4480-830B-1128DB660155}" dt="2021-09-09T14:10:46.771" v="801" actId="478"/>
          <ac:spMkLst>
            <pc:docMk/>
            <pc:sldMk cId="685270660" sldId="256"/>
            <ac:spMk id="7" creationId="{98856675-57AC-48DD-9431-E5DBAA9804AE}"/>
          </ac:spMkLst>
        </pc:spChg>
        <pc:spChg chg="mod">
          <ac:chgData name="Craig Brinkerhoff" userId="4ca67c74-3213-4250-9c32-077ebf257a4d" providerId="ADAL" clId="{19715C1B-6A5C-4480-830B-1128DB660155}" dt="2021-09-09T15:56:13.892" v="1574" actId="1076"/>
          <ac:spMkLst>
            <pc:docMk/>
            <pc:sldMk cId="685270660" sldId="256"/>
            <ac:spMk id="8" creationId="{363B0D09-0A15-4F09-9968-963F64C0FD31}"/>
          </ac:spMkLst>
        </pc:spChg>
        <pc:spChg chg="add del mod">
          <ac:chgData name="Craig Brinkerhoff" userId="4ca67c74-3213-4250-9c32-077ebf257a4d" providerId="ADAL" clId="{19715C1B-6A5C-4480-830B-1128DB660155}" dt="2021-09-09T15:50:12.688" v="1342" actId="478"/>
          <ac:spMkLst>
            <pc:docMk/>
            <pc:sldMk cId="685270660" sldId="256"/>
            <ac:spMk id="14" creationId="{728C97E9-00C5-4A7E-AD48-AD4ADE497F5D}"/>
          </ac:spMkLst>
        </pc:spChg>
        <pc:spChg chg="add del mod">
          <ac:chgData name="Craig Brinkerhoff" userId="4ca67c74-3213-4250-9c32-077ebf257a4d" providerId="ADAL" clId="{19715C1B-6A5C-4480-830B-1128DB660155}" dt="2021-09-09T15:52:31.265" v="1406" actId="478"/>
          <ac:spMkLst>
            <pc:docMk/>
            <pc:sldMk cId="685270660" sldId="256"/>
            <ac:spMk id="21" creationId="{2023C73A-0048-49E5-BF2F-2F30A8A30E05}"/>
          </ac:spMkLst>
        </pc:spChg>
        <pc:spChg chg="add mod">
          <ac:chgData name="Craig Brinkerhoff" userId="4ca67c74-3213-4250-9c32-077ebf257a4d" providerId="ADAL" clId="{19715C1B-6A5C-4480-830B-1128DB660155}" dt="2021-09-09T15:56:08.232" v="1572" actId="14100"/>
          <ac:spMkLst>
            <pc:docMk/>
            <pc:sldMk cId="685270660" sldId="256"/>
            <ac:spMk id="25" creationId="{96FE445C-BA62-4349-B14E-CB5899AAC9BA}"/>
          </ac:spMkLst>
        </pc:spChg>
        <pc:spChg chg="add mod">
          <ac:chgData name="Craig Brinkerhoff" userId="4ca67c74-3213-4250-9c32-077ebf257a4d" providerId="ADAL" clId="{19715C1B-6A5C-4480-830B-1128DB660155}" dt="2021-09-09T15:53:26.726" v="1423" actId="1076"/>
          <ac:spMkLst>
            <pc:docMk/>
            <pc:sldMk cId="685270660" sldId="256"/>
            <ac:spMk id="28" creationId="{6250522D-41AF-4D15-9450-5BB9269D445A}"/>
          </ac:spMkLst>
        </pc:spChg>
        <pc:spChg chg="add del mod">
          <ac:chgData name="Craig Brinkerhoff" userId="4ca67c74-3213-4250-9c32-077ebf257a4d" providerId="ADAL" clId="{19715C1B-6A5C-4480-830B-1128DB660155}" dt="2021-09-09T15:53:41.714" v="1427"/>
          <ac:spMkLst>
            <pc:docMk/>
            <pc:sldMk cId="685270660" sldId="256"/>
            <ac:spMk id="33" creationId="{143C1065-9C8B-4420-9C83-A72FE4D5B6C8}"/>
          </ac:spMkLst>
        </pc:spChg>
        <pc:picChg chg="del">
          <ac:chgData name="Craig Brinkerhoff" userId="4ca67c74-3213-4250-9c32-077ebf257a4d" providerId="ADAL" clId="{19715C1B-6A5C-4480-830B-1128DB660155}" dt="2021-09-09T15:52:30.073" v="1405" actId="478"/>
          <ac:picMkLst>
            <pc:docMk/>
            <pc:sldMk cId="685270660" sldId="256"/>
            <ac:picMk id="10" creationId="{EFA85F27-00C5-464B-88F2-DF5E13BF7BB1}"/>
          </ac:picMkLst>
        </pc:picChg>
        <pc:picChg chg="add mod">
          <ac:chgData name="Craig Brinkerhoff" userId="4ca67c74-3213-4250-9c32-077ebf257a4d" providerId="ADAL" clId="{19715C1B-6A5C-4480-830B-1128DB660155}" dt="2021-09-09T15:53:22.994" v="1422" actId="14100"/>
          <ac:picMkLst>
            <pc:docMk/>
            <pc:sldMk cId="685270660" sldId="256"/>
            <ac:picMk id="26" creationId="{1E4403C3-95E1-45CD-B58C-B815977E596A}"/>
          </ac:picMkLst>
        </pc:picChg>
        <pc:picChg chg="add del mod">
          <ac:chgData name="Craig Brinkerhoff" userId="4ca67c74-3213-4250-9c32-077ebf257a4d" providerId="ADAL" clId="{19715C1B-6A5C-4480-830B-1128DB660155}" dt="2021-09-09T15:53:41.714" v="1427"/>
          <ac:picMkLst>
            <pc:docMk/>
            <pc:sldMk cId="685270660" sldId="256"/>
            <ac:picMk id="31" creationId="{9E9C9B10-88A2-4291-BADC-7188ED6582FE}"/>
          </ac:picMkLst>
        </pc:picChg>
        <pc:cxnChg chg="mod">
          <ac:chgData name="Craig Brinkerhoff" userId="4ca67c74-3213-4250-9c32-077ebf257a4d" providerId="ADAL" clId="{19715C1B-6A5C-4480-830B-1128DB660155}" dt="2021-09-09T15:56:16.130" v="1575" actId="14100"/>
          <ac:cxnSpMkLst>
            <pc:docMk/>
            <pc:sldMk cId="685270660" sldId="256"/>
            <ac:cxnSpMk id="12" creationId="{6ADDE971-25B7-41FC-B76C-E6728492A86F}"/>
          </ac:cxnSpMkLst>
        </pc:cxnChg>
        <pc:cxnChg chg="add del mod">
          <ac:chgData name="Craig Brinkerhoff" userId="4ca67c74-3213-4250-9c32-077ebf257a4d" providerId="ADAL" clId="{19715C1B-6A5C-4480-830B-1128DB660155}" dt="2021-09-09T15:52:32.897" v="1407" actId="478"/>
          <ac:cxnSpMkLst>
            <pc:docMk/>
            <pc:sldMk cId="685270660" sldId="256"/>
            <ac:cxnSpMk id="18" creationId="{0CD848CC-6AFC-4303-BCDE-8EC7CB098E08}"/>
          </ac:cxnSpMkLst>
        </pc:cxnChg>
        <pc:cxnChg chg="add mod">
          <ac:chgData name="Craig Brinkerhoff" userId="4ca67c74-3213-4250-9c32-077ebf257a4d" providerId="ADAL" clId="{19715C1B-6A5C-4480-830B-1128DB660155}" dt="2021-09-09T15:56:11.806" v="1573" actId="14100"/>
          <ac:cxnSpMkLst>
            <pc:docMk/>
            <pc:sldMk cId="685270660" sldId="256"/>
            <ac:cxnSpMk id="27" creationId="{F78B06CF-B88F-4D62-B8A3-E9E0E81B5C74}"/>
          </ac:cxnSpMkLst>
        </pc:cxnChg>
        <pc:cxnChg chg="add del mod">
          <ac:chgData name="Craig Brinkerhoff" userId="4ca67c74-3213-4250-9c32-077ebf257a4d" providerId="ADAL" clId="{19715C1B-6A5C-4480-830B-1128DB660155}" dt="2021-09-09T15:53:41.714" v="1427"/>
          <ac:cxnSpMkLst>
            <pc:docMk/>
            <pc:sldMk cId="685270660" sldId="256"/>
            <ac:cxnSpMk id="32" creationId="{DFF37339-89B7-42B5-A989-79F2F528205D}"/>
          </ac:cxnSpMkLst>
        </pc:cxnChg>
      </pc:sldChg>
      <pc:sldChg chg="addSp delSp modSp new del mod">
        <pc:chgData name="Craig Brinkerhoff" userId="4ca67c74-3213-4250-9c32-077ebf257a4d" providerId="ADAL" clId="{19715C1B-6A5C-4480-830B-1128DB660155}" dt="2021-09-09T15:54:03.467" v="1436" actId="47"/>
        <pc:sldMkLst>
          <pc:docMk/>
          <pc:sldMk cId="3187483200" sldId="257"/>
        </pc:sldMkLst>
        <pc:spChg chg="add mod">
          <ac:chgData name="Craig Brinkerhoff" userId="4ca67c74-3213-4250-9c32-077ebf257a4d" providerId="ADAL" clId="{19715C1B-6A5C-4480-830B-1128DB660155}" dt="2021-09-09T15:51:03.252" v="1366" actId="20577"/>
          <ac:spMkLst>
            <pc:docMk/>
            <pc:sldMk cId="3187483200" sldId="257"/>
            <ac:spMk id="2" creationId="{7C46876B-3BB5-412E-97E9-2A50C046B5F7}"/>
          </ac:spMkLst>
        </pc:spChg>
        <pc:spChg chg="add del mod">
          <ac:chgData name="Craig Brinkerhoff" userId="4ca67c74-3213-4250-9c32-077ebf257a4d" providerId="ADAL" clId="{19715C1B-6A5C-4480-830B-1128DB660155}" dt="2021-09-09T15:53:51.279" v="1429" actId="21"/>
          <ac:spMkLst>
            <pc:docMk/>
            <pc:sldMk cId="3187483200" sldId="257"/>
            <ac:spMk id="3" creationId="{1EFD99C9-8959-43FB-BD0F-741CBE708463}"/>
          </ac:spMkLst>
        </pc:spChg>
        <pc:spChg chg="add del mod">
          <ac:chgData name="Craig Brinkerhoff" userId="4ca67c74-3213-4250-9c32-077ebf257a4d" providerId="ADAL" clId="{19715C1B-6A5C-4480-830B-1128DB660155}" dt="2021-09-09T15:53:51.279" v="1429" actId="21"/>
          <ac:spMkLst>
            <pc:docMk/>
            <pc:sldMk cId="3187483200" sldId="257"/>
            <ac:spMk id="9" creationId="{72BD2DA4-7510-469C-ADE0-DF3724844272}"/>
          </ac:spMkLst>
        </pc:spChg>
        <pc:spChg chg="add mod">
          <ac:chgData name="Craig Brinkerhoff" userId="4ca67c74-3213-4250-9c32-077ebf257a4d" providerId="ADAL" clId="{19715C1B-6A5C-4480-830B-1128DB660155}" dt="2021-09-09T15:51:43.218" v="1395" actId="1076"/>
          <ac:spMkLst>
            <pc:docMk/>
            <pc:sldMk cId="3187483200" sldId="257"/>
            <ac:spMk id="15" creationId="{8EE1F3FB-A258-426E-A7E0-B52DD4437968}"/>
          </ac:spMkLst>
        </pc:spChg>
        <pc:picChg chg="add mod">
          <ac:chgData name="Craig Brinkerhoff" userId="4ca67c74-3213-4250-9c32-077ebf257a4d" providerId="ADAL" clId="{19715C1B-6A5C-4480-830B-1128DB660155}" dt="2021-09-09T15:51:39.188" v="1393" actId="1076"/>
          <ac:picMkLst>
            <pc:docMk/>
            <pc:sldMk cId="3187483200" sldId="257"/>
            <ac:picMk id="5" creationId="{0041A8CD-1054-403D-AFEA-01E9CB322647}"/>
          </ac:picMkLst>
        </pc:picChg>
        <pc:cxnChg chg="add mod">
          <ac:chgData name="Craig Brinkerhoff" userId="4ca67c74-3213-4250-9c32-077ebf257a4d" providerId="ADAL" clId="{19715C1B-6A5C-4480-830B-1128DB660155}" dt="2021-09-09T15:51:41.254" v="1394" actId="14100"/>
          <ac:cxnSpMkLst>
            <pc:docMk/>
            <pc:sldMk cId="3187483200" sldId="257"/>
            <ac:cxnSpMk id="7" creationId="{34EB023E-D4AA-41E4-8315-07B2AE42A90B}"/>
          </ac:cxnSpMkLst>
        </pc:cxnChg>
        <pc:cxnChg chg="add mod">
          <ac:chgData name="Craig Brinkerhoff" userId="4ca67c74-3213-4250-9c32-077ebf257a4d" providerId="ADAL" clId="{19715C1B-6A5C-4480-830B-1128DB660155}" dt="2021-09-09T15:52:23.399" v="1403" actId="1076"/>
          <ac:cxnSpMkLst>
            <pc:docMk/>
            <pc:sldMk cId="3187483200" sldId="257"/>
            <ac:cxnSpMk id="11" creationId="{93FFA4C2-5162-4765-B2E5-45030C5F81C1}"/>
          </ac:cxnSpMkLst>
        </pc:cxnChg>
      </pc:sldChg>
      <pc:sldChg chg="addSp delSp modSp new del mod">
        <pc:chgData name="Craig Brinkerhoff" userId="4ca67c74-3213-4250-9c32-077ebf257a4d" providerId="ADAL" clId="{19715C1B-6A5C-4480-830B-1128DB660155}" dt="2021-09-09T15:56:31.101" v="1576" actId="47"/>
        <pc:sldMkLst>
          <pc:docMk/>
          <pc:sldMk cId="769369255" sldId="258"/>
        </pc:sldMkLst>
        <pc:spChg chg="add mod">
          <ac:chgData name="Craig Brinkerhoff" userId="4ca67c74-3213-4250-9c32-077ebf257a4d" providerId="ADAL" clId="{19715C1B-6A5C-4480-830B-1128DB660155}" dt="2021-09-09T14:41:56.809" v="1009" actId="20577"/>
          <ac:spMkLst>
            <pc:docMk/>
            <pc:sldMk cId="769369255" sldId="258"/>
            <ac:spMk id="2" creationId="{E2FD70B3-8650-4685-AAE1-A080C40323DA}"/>
          </ac:spMkLst>
        </pc:spChg>
        <pc:spChg chg="add mod">
          <ac:chgData name="Craig Brinkerhoff" userId="4ca67c74-3213-4250-9c32-077ebf257a4d" providerId="ADAL" clId="{19715C1B-6A5C-4480-830B-1128DB660155}" dt="2021-09-09T14:43:14.203" v="1294" actId="313"/>
          <ac:spMkLst>
            <pc:docMk/>
            <pc:sldMk cId="769369255" sldId="258"/>
            <ac:spMk id="3" creationId="{8E453882-A352-4D1C-85BD-5DACC736DBE3}"/>
          </ac:spMkLst>
        </pc:spChg>
        <pc:spChg chg="add del mod">
          <ac:chgData name="Craig Brinkerhoff" userId="4ca67c74-3213-4250-9c32-077ebf257a4d" providerId="ADAL" clId="{19715C1B-6A5C-4480-830B-1128DB660155}" dt="2021-09-09T15:52:56.991" v="1416" actId="21"/>
          <ac:spMkLst>
            <pc:docMk/>
            <pc:sldMk cId="769369255" sldId="258"/>
            <ac:spMk id="4" creationId="{F1C9AEA3-A383-499D-BA2E-877EEA55BCCC}"/>
          </ac:spMkLst>
        </pc:spChg>
      </pc:sldChg>
      <pc:sldChg chg="addSp delSp modSp add del mod">
        <pc:chgData name="Craig Brinkerhoff" userId="4ca67c74-3213-4250-9c32-077ebf257a4d" providerId="ADAL" clId="{19715C1B-6A5C-4480-830B-1128DB660155}" dt="2021-09-09T18:26:12.768" v="5190" actId="47"/>
        <pc:sldMkLst>
          <pc:docMk/>
          <pc:sldMk cId="466605069" sldId="259"/>
        </pc:sldMkLst>
        <pc:spChg chg="add mod">
          <ac:chgData name="Craig Brinkerhoff" userId="4ca67c74-3213-4250-9c32-077ebf257a4d" providerId="ADAL" clId="{19715C1B-6A5C-4480-830B-1128DB660155}" dt="2021-09-09T15:58:19.003" v="1675" actId="1076"/>
          <ac:spMkLst>
            <pc:docMk/>
            <pc:sldMk cId="466605069" sldId="259"/>
            <ac:spMk id="2" creationId="{39DA1AE2-EBBA-47CC-99CD-3F86E2B9F794}"/>
          </ac:spMkLst>
        </pc:spChg>
        <pc:spChg chg="add del mod">
          <ac:chgData name="Craig Brinkerhoff" userId="4ca67c74-3213-4250-9c32-077ebf257a4d" providerId="ADAL" clId="{19715C1B-6A5C-4480-830B-1128DB660155}" dt="2021-09-09T15:59:07.364" v="1689" actId="478"/>
          <ac:spMkLst>
            <pc:docMk/>
            <pc:sldMk cId="466605069" sldId="259"/>
            <ac:spMk id="3" creationId="{344F580F-2389-4E7B-ACD0-C8F876991EA1}"/>
          </ac:spMkLst>
        </pc:spChg>
        <pc:spChg chg="add mod">
          <ac:chgData name="Craig Brinkerhoff" userId="4ca67c74-3213-4250-9c32-077ebf257a4d" providerId="ADAL" clId="{19715C1B-6A5C-4480-830B-1128DB660155}" dt="2021-09-09T16:02:34.551" v="2371" actId="20577"/>
          <ac:spMkLst>
            <pc:docMk/>
            <pc:sldMk cId="466605069" sldId="259"/>
            <ac:spMk id="4" creationId="{924D9766-09EB-4865-9DBA-CFDE1337E4EF}"/>
          </ac:spMkLst>
        </pc:spChg>
        <pc:spChg chg="del">
          <ac:chgData name="Craig Brinkerhoff" userId="4ca67c74-3213-4250-9c32-077ebf257a4d" providerId="ADAL" clId="{19715C1B-6A5C-4480-830B-1128DB660155}" dt="2021-09-09T15:54:10.156" v="1438" actId="478"/>
          <ac:spMkLst>
            <pc:docMk/>
            <pc:sldMk cId="466605069" sldId="259"/>
            <ac:spMk id="6" creationId="{B498E86E-7734-4184-888C-168A516B1A9A}"/>
          </ac:spMkLst>
        </pc:spChg>
        <pc:spChg chg="del">
          <ac:chgData name="Craig Brinkerhoff" userId="4ca67c74-3213-4250-9c32-077ebf257a4d" providerId="ADAL" clId="{19715C1B-6A5C-4480-830B-1128DB660155}" dt="2021-09-09T15:53:57.976" v="1432" actId="478"/>
          <ac:spMkLst>
            <pc:docMk/>
            <pc:sldMk cId="466605069" sldId="259"/>
            <ac:spMk id="8" creationId="{363B0D09-0A15-4F09-9968-963F64C0FD31}"/>
          </ac:spMkLst>
        </pc:spChg>
        <pc:spChg chg="add mod">
          <ac:chgData name="Craig Brinkerhoff" userId="4ca67c74-3213-4250-9c32-077ebf257a4d" providerId="ADAL" clId="{19715C1B-6A5C-4480-830B-1128DB660155}" dt="2021-09-09T15:54:41.706" v="1451" actId="115"/>
          <ac:spMkLst>
            <pc:docMk/>
            <pc:sldMk cId="466605069" sldId="259"/>
            <ac:spMk id="9" creationId="{C59A4130-1B3E-49BE-8BE4-79C1243D12E0}"/>
          </ac:spMkLst>
        </pc:spChg>
        <pc:spChg chg="add del mod">
          <ac:chgData name="Craig Brinkerhoff" userId="4ca67c74-3213-4250-9c32-077ebf257a4d" providerId="ADAL" clId="{19715C1B-6A5C-4480-830B-1128DB660155}" dt="2021-09-09T15:55:55.429" v="1568" actId="478"/>
          <ac:spMkLst>
            <pc:docMk/>
            <pc:sldMk cId="466605069" sldId="259"/>
            <ac:spMk id="10" creationId="{72572E08-A2AD-43C0-8890-6297B7C5D78E}"/>
          </ac:spMkLst>
        </pc:spChg>
        <pc:spChg chg="del">
          <ac:chgData name="Craig Brinkerhoff" userId="4ca67c74-3213-4250-9c32-077ebf257a4d" providerId="ADAL" clId="{19715C1B-6A5C-4480-830B-1128DB660155}" dt="2021-09-09T15:53:55.043" v="1430" actId="478"/>
          <ac:spMkLst>
            <pc:docMk/>
            <pc:sldMk cId="466605069" sldId="259"/>
            <ac:spMk id="25" creationId="{96FE445C-BA62-4349-B14E-CB5899AAC9BA}"/>
          </ac:spMkLst>
        </pc:spChg>
        <pc:cxnChg chg="del mod">
          <ac:chgData name="Craig Brinkerhoff" userId="4ca67c74-3213-4250-9c32-077ebf257a4d" providerId="ADAL" clId="{19715C1B-6A5C-4480-830B-1128DB660155}" dt="2021-09-09T15:53:58.834" v="1433" actId="478"/>
          <ac:cxnSpMkLst>
            <pc:docMk/>
            <pc:sldMk cId="466605069" sldId="259"/>
            <ac:cxnSpMk id="12" creationId="{6ADDE971-25B7-41FC-B76C-E6728492A86F}"/>
          </ac:cxnSpMkLst>
        </pc:cxnChg>
        <pc:cxnChg chg="del">
          <ac:chgData name="Craig Brinkerhoff" userId="4ca67c74-3213-4250-9c32-077ebf257a4d" providerId="ADAL" clId="{19715C1B-6A5C-4480-830B-1128DB660155}" dt="2021-09-09T15:53:56.583" v="1431" actId="478"/>
          <ac:cxnSpMkLst>
            <pc:docMk/>
            <pc:sldMk cId="466605069" sldId="259"/>
            <ac:cxnSpMk id="27" creationId="{F78B06CF-B88F-4D62-B8A3-E9E0E81B5C74}"/>
          </ac:cxnSpMkLst>
        </pc:cxnChg>
      </pc:sldChg>
      <pc:sldChg chg="modSp new mod">
        <pc:chgData name="Craig Brinkerhoff" userId="4ca67c74-3213-4250-9c32-077ebf257a4d" providerId="ADAL" clId="{19715C1B-6A5C-4480-830B-1128DB660155}" dt="2021-09-09T20:36:36.610" v="6514" actId="20577"/>
        <pc:sldMkLst>
          <pc:docMk/>
          <pc:sldMk cId="1764610376" sldId="260"/>
        </pc:sldMkLst>
        <pc:spChg chg="mod">
          <ac:chgData name="Craig Brinkerhoff" userId="4ca67c74-3213-4250-9c32-077ebf257a4d" providerId="ADAL" clId="{19715C1B-6A5C-4480-830B-1128DB660155}" dt="2021-09-09T16:02:52.953" v="2377" actId="20577"/>
          <ac:spMkLst>
            <pc:docMk/>
            <pc:sldMk cId="1764610376" sldId="260"/>
            <ac:spMk id="2" creationId="{EFD924C7-1BEF-4A0B-AE29-CCEC68DC0E66}"/>
          </ac:spMkLst>
        </pc:spChg>
        <pc:spChg chg="mod">
          <ac:chgData name="Craig Brinkerhoff" userId="4ca67c74-3213-4250-9c32-077ebf257a4d" providerId="ADAL" clId="{19715C1B-6A5C-4480-830B-1128DB660155}" dt="2021-09-09T20:36:36.610" v="6514" actId="20577"/>
          <ac:spMkLst>
            <pc:docMk/>
            <pc:sldMk cId="1764610376" sldId="260"/>
            <ac:spMk id="3" creationId="{2E254306-EB3A-43C9-BB0E-324D8F8D533D}"/>
          </ac:spMkLst>
        </pc:spChg>
      </pc:sldChg>
      <pc:sldChg chg="addSp delSp modSp new mod setBg">
        <pc:chgData name="Craig Brinkerhoff" userId="4ca67c74-3213-4250-9c32-077ebf257a4d" providerId="ADAL" clId="{19715C1B-6A5C-4480-830B-1128DB660155}" dt="2021-09-09T20:38:55.605" v="6594" actId="207"/>
        <pc:sldMkLst>
          <pc:docMk/>
          <pc:sldMk cId="3779462781" sldId="261"/>
        </pc:sldMkLst>
        <pc:spChg chg="add mod">
          <ac:chgData name="Craig Brinkerhoff" userId="4ca67c74-3213-4250-9c32-077ebf257a4d" providerId="ADAL" clId="{19715C1B-6A5C-4480-830B-1128DB660155}" dt="2021-09-09T20:31:34.732" v="5976" actId="1076"/>
          <ac:spMkLst>
            <pc:docMk/>
            <pc:sldMk cId="3779462781" sldId="261"/>
            <ac:spMk id="4" creationId="{1CC78B65-26B6-467E-BFF7-31D1EE980E1C}"/>
          </ac:spMkLst>
        </pc:spChg>
        <pc:spChg chg="add del mod">
          <ac:chgData name="Craig Brinkerhoff" userId="4ca67c74-3213-4250-9c32-077ebf257a4d" providerId="ADAL" clId="{19715C1B-6A5C-4480-830B-1128DB660155}" dt="2021-09-09T18:19:00.445" v="5050" actId="478"/>
          <ac:spMkLst>
            <pc:docMk/>
            <pc:sldMk cId="3779462781" sldId="261"/>
            <ac:spMk id="5" creationId="{2E84C27C-E8AA-4380-B65F-356A1FD5A38A}"/>
          </ac:spMkLst>
        </pc:spChg>
        <pc:spChg chg="add del mod">
          <ac:chgData name="Craig Brinkerhoff" userId="4ca67c74-3213-4250-9c32-077ebf257a4d" providerId="ADAL" clId="{19715C1B-6A5C-4480-830B-1128DB660155}" dt="2021-09-09T18:21:24.471" v="5083" actId="478"/>
          <ac:spMkLst>
            <pc:docMk/>
            <pc:sldMk cId="3779462781" sldId="261"/>
            <ac:spMk id="6" creationId="{F5FAC59D-4781-4B33-9D30-B27A2B8A22E0}"/>
          </ac:spMkLst>
        </pc:spChg>
        <pc:spChg chg="add del mod">
          <ac:chgData name="Craig Brinkerhoff" userId="4ca67c74-3213-4250-9c32-077ebf257a4d" providerId="ADAL" clId="{19715C1B-6A5C-4480-830B-1128DB660155}" dt="2021-09-09T19:19:47.126" v="5866" actId="478"/>
          <ac:spMkLst>
            <pc:docMk/>
            <pc:sldMk cId="3779462781" sldId="261"/>
            <ac:spMk id="9" creationId="{29B83A54-7626-49A5-9DCA-8B286BD4E936}"/>
          </ac:spMkLst>
        </pc:spChg>
        <pc:spChg chg="add mod">
          <ac:chgData name="Craig Brinkerhoff" userId="4ca67c74-3213-4250-9c32-077ebf257a4d" providerId="ADAL" clId="{19715C1B-6A5C-4480-830B-1128DB660155}" dt="2021-09-09T20:38:55.605" v="6594" actId="207"/>
          <ac:spMkLst>
            <pc:docMk/>
            <pc:sldMk cId="3779462781" sldId="261"/>
            <ac:spMk id="20" creationId="{BA022A3F-671A-4EFA-B36F-3126EAAE6875}"/>
          </ac:spMkLst>
        </pc:spChg>
        <pc:spChg chg="add del">
          <ac:chgData name="Craig Brinkerhoff" userId="4ca67c74-3213-4250-9c32-077ebf257a4d" providerId="ADAL" clId="{19715C1B-6A5C-4480-830B-1128DB660155}" dt="2021-09-09T17:42:58.675" v="3976" actId="26606"/>
          <ac:spMkLst>
            <pc:docMk/>
            <pc:sldMk cId="3779462781" sldId="261"/>
            <ac:spMk id="71" creationId="{5F9CFCE6-877F-4858-B8BD-2C52CA8AFBC4}"/>
          </ac:spMkLst>
        </pc:spChg>
        <pc:spChg chg="add del">
          <ac:chgData name="Craig Brinkerhoff" userId="4ca67c74-3213-4250-9c32-077ebf257a4d" providerId="ADAL" clId="{19715C1B-6A5C-4480-830B-1128DB660155}" dt="2021-09-09T17:42:58.675" v="3976" actId="26606"/>
          <ac:spMkLst>
            <pc:docMk/>
            <pc:sldMk cId="3779462781" sldId="261"/>
            <ac:spMk id="73" creationId="{8213F8A0-12AE-4514-8372-0DD766EC28EE}"/>
          </ac:spMkLst>
        </pc:spChg>
        <pc:spChg chg="add del">
          <ac:chgData name="Craig Brinkerhoff" userId="4ca67c74-3213-4250-9c32-077ebf257a4d" providerId="ADAL" clId="{19715C1B-6A5C-4480-830B-1128DB660155}" dt="2021-09-09T17:42:58.675" v="3976" actId="26606"/>
          <ac:spMkLst>
            <pc:docMk/>
            <pc:sldMk cId="3779462781" sldId="261"/>
            <ac:spMk id="75" creationId="{9EFF17D4-9A8C-4CE5-B096-D8CCD4400437}"/>
          </ac:spMkLst>
        </pc:spChg>
        <pc:picChg chg="add del mod">
          <ac:chgData name="Craig Brinkerhoff" userId="4ca67c74-3213-4250-9c32-077ebf257a4d" providerId="ADAL" clId="{19715C1B-6A5C-4480-830B-1128DB660155}" dt="2021-09-09T20:30:43.936" v="5963" actId="478"/>
          <ac:picMkLst>
            <pc:docMk/>
            <pc:sldMk cId="3779462781" sldId="261"/>
            <ac:picMk id="3" creationId="{B664C31A-6E38-4496-ACC5-50DAB18C6FF3}"/>
          </ac:picMkLst>
        </pc:picChg>
        <pc:picChg chg="add del mod">
          <ac:chgData name="Craig Brinkerhoff" userId="4ca67c74-3213-4250-9c32-077ebf257a4d" providerId="ADAL" clId="{19715C1B-6A5C-4480-830B-1128DB660155}" dt="2021-09-09T20:30:44.500" v="5964" actId="478"/>
          <ac:picMkLst>
            <pc:docMk/>
            <pc:sldMk cId="3779462781" sldId="261"/>
            <ac:picMk id="11" creationId="{81B8F1B4-7F14-4F99-983C-2F62658F4AAC}"/>
          </ac:picMkLst>
        </pc:picChg>
        <pc:picChg chg="add del mod">
          <ac:chgData name="Craig Brinkerhoff" userId="4ca67c74-3213-4250-9c32-077ebf257a4d" providerId="ADAL" clId="{19715C1B-6A5C-4480-830B-1128DB660155}" dt="2021-09-09T20:30:46.583" v="5968" actId="478"/>
          <ac:picMkLst>
            <pc:docMk/>
            <pc:sldMk cId="3779462781" sldId="261"/>
            <ac:picMk id="12" creationId="{B1936129-31C6-4B05-A57A-8FB994F08C64}"/>
          </ac:picMkLst>
        </pc:picChg>
        <pc:picChg chg="add mod">
          <ac:chgData name="Craig Brinkerhoff" userId="4ca67c74-3213-4250-9c32-077ebf257a4d" providerId="ADAL" clId="{19715C1B-6A5C-4480-830B-1128DB660155}" dt="2021-09-09T20:31:24.725" v="5972" actId="1076"/>
          <ac:picMkLst>
            <pc:docMk/>
            <pc:sldMk cId="3779462781" sldId="261"/>
            <ac:picMk id="13" creationId="{CD5A47BA-B65D-41C7-8481-FB8763DE5947}"/>
          </ac:picMkLst>
        </pc:picChg>
        <pc:picChg chg="add del mod">
          <ac:chgData name="Craig Brinkerhoff" userId="4ca67c74-3213-4250-9c32-077ebf257a4d" providerId="ADAL" clId="{19715C1B-6A5C-4480-830B-1128DB660155}" dt="2021-09-09T20:30:44.994" v="5965" actId="478"/>
          <ac:picMkLst>
            <pc:docMk/>
            <pc:sldMk cId="3779462781" sldId="261"/>
            <ac:picMk id="15" creationId="{2B4179A8-96F2-4D7C-967D-AE2046E9CF65}"/>
          </ac:picMkLst>
        </pc:picChg>
        <pc:picChg chg="add del mod">
          <ac:chgData name="Craig Brinkerhoff" userId="4ca67c74-3213-4250-9c32-077ebf257a4d" providerId="ADAL" clId="{19715C1B-6A5C-4480-830B-1128DB660155}" dt="2021-09-09T20:30:46.207" v="5967" actId="478"/>
          <ac:picMkLst>
            <pc:docMk/>
            <pc:sldMk cId="3779462781" sldId="261"/>
            <ac:picMk id="16" creationId="{E4148E44-B6EE-4B98-A2D4-1788DBCE6580}"/>
          </ac:picMkLst>
        </pc:picChg>
        <pc:picChg chg="add del mod">
          <ac:chgData name="Craig Brinkerhoff" userId="4ca67c74-3213-4250-9c32-077ebf257a4d" providerId="ADAL" clId="{19715C1B-6A5C-4480-830B-1128DB660155}" dt="2021-09-09T17:43:00.009" v="3977" actId="478"/>
          <ac:picMkLst>
            <pc:docMk/>
            <pc:sldMk cId="3779462781" sldId="261"/>
            <ac:picMk id="1026" creationId="{FA856178-35F3-4FB9-8096-15460F985F10}"/>
          </ac:picMkLst>
        </pc:picChg>
        <pc:cxnChg chg="add del mod">
          <ac:chgData name="Craig Brinkerhoff" userId="4ca67c74-3213-4250-9c32-077ebf257a4d" providerId="ADAL" clId="{19715C1B-6A5C-4480-830B-1128DB660155}" dt="2021-09-09T20:30:45.726" v="5966" actId="478"/>
          <ac:cxnSpMkLst>
            <pc:docMk/>
            <pc:sldMk cId="3779462781" sldId="261"/>
            <ac:cxnSpMk id="8" creationId="{40B94BB4-2A2F-4E5F-A581-A037581E8B09}"/>
          </ac:cxnSpMkLst>
        </pc:cxnChg>
      </pc:sldChg>
      <pc:sldChg chg="modSp add del mod">
        <pc:chgData name="Craig Brinkerhoff" userId="4ca67c74-3213-4250-9c32-077ebf257a4d" providerId="ADAL" clId="{19715C1B-6A5C-4480-830B-1128DB660155}" dt="2021-09-09T17:58:37.457" v="4563" actId="47"/>
        <pc:sldMkLst>
          <pc:docMk/>
          <pc:sldMk cId="3317823020" sldId="262"/>
        </pc:sldMkLst>
        <pc:spChg chg="mod">
          <ac:chgData name="Craig Brinkerhoff" userId="4ca67c74-3213-4250-9c32-077ebf257a4d" providerId="ADAL" clId="{19715C1B-6A5C-4480-830B-1128DB660155}" dt="2021-09-09T17:58:35.360" v="4561" actId="21"/>
          <ac:spMkLst>
            <pc:docMk/>
            <pc:sldMk cId="3317823020" sldId="262"/>
            <ac:spMk id="3" creationId="{2E254306-EB3A-43C9-BB0E-324D8F8D533D}"/>
          </ac:spMkLst>
        </pc:spChg>
      </pc:sldChg>
      <pc:sldChg chg="addSp delSp modSp new mod">
        <pc:chgData name="Craig Brinkerhoff" userId="4ca67c74-3213-4250-9c32-077ebf257a4d" providerId="ADAL" clId="{19715C1B-6A5C-4480-830B-1128DB660155}" dt="2021-09-09T20:38:23.474" v="6591" actId="20577"/>
        <pc:sldMkLst>
          <pc:docMk/>
          <pc:sldMk cId="3578953865" sldId="263"/>
        </pc:sldMkLst>
        <pc:spChg chg="add mod">
          <ac:chgData name="Craig Brinkerhoff" userId="4ca67c74-3213-4250-9c32-077ebf257a4d" providerId="ADAL" clId="{19715C1B-6A5C-4480-830B-1128DB660155}" dt="2021-09-09T17:47:02.041" v="4030" actId="14100"/>
          <ac:spMkLst>
            <pc:docMk/>
            <pc:sldMk cId="3578953865" sldId="263"/>
            <ac:spMk id="2" creationId="{4B6BD9D8-2686-45C7-9439-0F8FDA7CB5F1}"/>
          </ac:spMkLst>
        </pc:spChg>
        <pc:spChg chg="add del mod">
          <ac:chgData name="Craig Brinkerhoff" userId="4ca67c74-3213-4250-9c32-077ebf257a4d" providerId="ADAL" clId="{19715C1B-6A5C-4480-830B-1128DB660155}" dt="2021-09-09T18:30:42.165" v="5509" actId="478"/>
          <ac:spMkLst>
            <pc:docMk/>
            <pc:sldMk cId="3578953865" sldId="263"/>
            <ac:spMk id="4" creationId="{06811A81-8B93-476F-A599-1627992AFED5}"/>
          </ac:spMkLst>
        </pc:spChg>
        <pc:spChg chg="add mod">
          <ac:chgData name="Craig Brinkerhoff" userId="4ca67c74-3213-4250-9c32-077ebf257a4d" providerId="ADAL" clId="{19715C1B-6A5C-4480-830B-1128DB660155}" dt="2021-09-09T20:34:43.795" v="6351" actId="20577"/>
          <ac:spMkLst>
            <pc:docMk/>
            <pc:sldMk cId="3578953865" sldId="263"/>
            <ac:spMk id="5" creationId="{2B0ECC86-3670-4B98-9B53-EB17EDBBCC12}"/>
          </ac:spMkLst>
        </pc:spChg>
        <pc:spChg chg="add del mod">
          <ac:chgData name="Craig Brinkerhoff" userId="4ca67c74-3213-4250-9c32-077ebf257a4d" providerId="ADAL" clId="{19715C1B-6A5C-4480-830B-1128DB660155}" dt="2021-09-09T18:30:43.612" v="5510" actId="478"/>
          <ac:spMkLst>
            <pc:docMk/>
            <pc:sldMk cId="3578953865" sldId="263"/>
            <ac:spMk id="7" creationId="{4121CA9C-9F38-4B76-AA52-3062860358B5}"/>
          </ac:spMkLst>
        </pc:spChg>
        <pc:spChg chg="add mod">
          <ac:chgData name="Craig Brinkerhoff" userId="4ca67c74-3213-4250-9c32-077ebf257a4d" providerId="ADAL" clId="{19715C1B-6A5C-4480-830B-1128DB660155}" dt="2021-09-09T20:37:52.364" v="6543" actId="20577"/>
          <ac:spMkLst>
            <pc:docMk/>
            <pc:sldMk cId="3578953865" sldId="263"/>
            <ac:spMk id="9" creationId="{153A8796-5559-42AC-90D0-77E5A4B1CB5A}"/>
          </ac:spMkLst>
        </pc:spChg>
        <pc:spChg chg="add mod">
          <ac:chgData name="Craig Brinkerhoff" userId="4ca67c74-3213-4250-9c32-077ebf257a4d" providerId="ADAL" clId="{19715C1B-6A5C-4480-830B-1128DB660155}" dt="2021-09-09T20:38:23.474" v="6591" actId="20577"/>
          <ac:spMkLst>
            <pc:docMk/>
            <pc:sldMk cId="3578953865" sldId="263"/>
            <ac:spMk id="11" creationId="{37731284-2C69-47F0-859C-CE4AD7B17468}"/>
          </ac:spMkLst>
        </pc:spChg>
        <pc:spChg chg="add mod">
          <ac:chgData name="Craig Brinkerhoff" userId="4ca67c74-3213-4250-9c32-077ebf257a4d" providerId="ADAL" clId="{19715C1B-6A5C-4480-830B-1128DB660155}" dt="2021-09-09T18:31:00.214" v="5515" actId="115"/>
          <ac:spMkLst>
            <pc:docMk/>
            <pc:sldMk cId="3578953865" sldId="263"/>
            <ac:spMk id="12" creationId="{47FA649B-093B-4191-BE7D-F4C351DC7E58}"/>
          </ac:spMkLst>
        </pc:spChg>
        <pc:picChg chg="add mod">
          <ac:chgData name="Craig Brinkerhoff" userId="4ca67c74-3213-4250-9c32-077ebf257a4d" providerId="ADAL" clId="{19715C1B-6A5C-4480-830B-1128DB660155}" dt="2021-09-09T18:30:45.504" v="5511" actId="1076"/>
          <ac:picMkLst>
            <pc:docMk/>
            <pc:sldMk cId="3578953865" sldId="263"/>
            <ac:picMk id="2050" creationId="{18407930-64D2-47D0-8227-3D2812A2581F}"/>
          </ac:picMkLst>
        </pc:picChg>
      </pc:sldChg>
      <pc:sldChg chg="addSp delSp modSp new del mod">
        <pc:chgData name="Craig Brinkerhoff" userId="4ca67c74-3213-4250-9c32-077ebf257a4d" providerId="ADAL" clId="{19715C1B-6A5C-4480-830B-1128DB660155}" dt="2021-09-09T19:50:41.713" v="5962" actId="2696"/>
        <pc:sldMkLst>
          <pc:docMk/>
          <pc:sldMk cId="392613535" sldId="264"/>
        </pc:sldMkLst>
        <pc:spChg chg="add mod ord">
          <ac:chgData name="Craig Brinkerhoff" userId="4ca67c74-3213-4250-9c32-077ebf257a4d" providerId="ADAL" clId="{19715C1B-6A5C-4480-830B-1128DB660155}" dt="2021-09-09T19:40:55.549" v="5925" actId="207"/>
          <ac:spMkLst>
            <pc:docMk/>
            <pc:sldMk cId="392613535" sldId="264"/>
            <ac:spMk id="3" creationId="{CA46AF53-206B-479F-9B33-3DA4D9184C37}"/>
          </ac:spMkLst>
        </pc:spChg>
        <pc:spChg chg="add del mod">
          <ac:chgData name="Craig Brinkerhoff" userId="4ca67c74-3213-4250-9c32-077ebf257a4d" providerId="ADAL" clId="{19715C1B-6A5C-4480-830B-1128DB660155}" dt="2021-09-09T19:39:00.869" v="5909" actId="478"/>
          <ac:spMkLst>
            <pc:docMk/>
            <pc:sldMk cId="392613535" sldId="264"/>
            <ac:spMk id="4" creationId="{1F169066-0965-4B90-9398-D398AAD687FF}"/>
          </ac:spMkLst>
        </pc:spChg>
        <pc:spChg chg="add del mod ord">
          <ac:chgData name="Craig Brinkerhoff" userId="4ca67c74-3213-4250-9c32-077ebf257a4d" providerId="ADAL" clId="{19715C1B-6A5C-4480-830B-1128DB660155}" dt="2021-09-09T19:38:02.623" v="5906" actId="478"/>
          <ac:spMkLst>
            <pc:docMk/>
            <pc:sldMk cId="392613535" sldId="264"/>
            <ac:spMk id="5" creationId="{9B3775A4-9E67-4175-8A06-BF675177AE6B}"/>
          </ac:spMkLst>
        </pc:spChg>
        <pc:spChg chg="add del">
          <ac:chgData name="Craig Brinkerhoff" userId="4ca67c74-3213-4250-9c32-077ebf257a4d" providerId="ADAL" clId="{19715C1B-6A5C-4480-830B-1128DB660155}" dt="2021-09-09T19:38:50.457" v="5908" actId="11529"/>
          <ac:spMkLst>
            <pc:docMk/>
            <pc:sldMk cId="392613535" sldId="264"/>
            <ac:spMk id="6" creationId="{2A65DD80-3281-4376-B122-FA04909D2660}"/>
          </ac:spMkLst>
        </pc:spChg>
        <pc:spChg chg="add del">
          <ac:chgData name="Craig Brinkerhoff" userId="4ca67c74-3213-4250-9c32-077ebf257a4d" providerId="ADAL" clId="{19715C1B-6A5C-4480-830B-1128DB660155}" dt="2021-09-09T19:39:33.577" v="5915" actId="11529"/>
          <ac:spMkLst>
            <pc:docMk/>
            <pc:sldMk cId="392613535" sldId="264"/>
            <ac:spMk id="7" creationId="{A9B0FEFC-EB74-4FD5-908E-A0D48ECB1573}"/>
          </ac:spMkLst>
        </pc:spChg>
        <pc:spChg chg="add mod">
          <ac:chgData name="Craig Brinkerhoff" userId="4ca67c74-3213-4250-9c32-077ebf257a4d" providerId="ADAL" clId="{19715C1B-6A5C-4480-830B-1128DB660155}" dt="2021-09-09T19:40:41.481" v="5923" actId="2085"/>
          <ac:spMkLst>
            <pc:docMk/>
            <pc:sldMk cId="392613535" sldId="264"/>
            <ac:spMk id="8" creationId="{BC412D8D-81E6-407F-A708-0C2931C458B8}"/>
          </ac:spMkLst>
        </pc:spChg>
        <pc:spChg chg="add mod">
          <ac:chgData name="Craig Brinkerhoff" userId="4ca67c74-3213-4250-9c32-077ebf257a4d" providerId="ADAL" clId="{19715C1B-6A5C-4480-830B-1128DB660155}" dt="2021-09-09T19:42:02.172" v="5937" actId="1076"/>
          <ac:spMkLst>
            <pc:docMk/>
            <pc:sldMk cId="392613535" sldId="264"/>
            <ac:spMk id="10" creationId="{8A4F4282-63E1-419E-9A4A-86F01842D4E1}"/>
          </ac:spMkLst>
        </pc:spChg>
        <pc:spChg chg="add mod">
          <ac:chgData name="Craig Brinkerhoff" userId="4ca67c74-3213-4250-9c32-077ebf257a4d" providerId="ADAL" clId="{19715C1B-6A5C-4480-830B-1128DB660155}" dt="2021-09-09T19:50:15.228" v="5958" actId="1076"/>
          <ac:spMkLst>
            <pc:docMk/>
            <pc:sldMk cId="392613535" sldId="264"/>
            <ac:spMk id="14" creationId="{A1411B92-9757-4F1C-8608-C0E50522FAD3}"/>
          </ac:spMkLst>
        </pc:spChg>
        <pc:spChg chg="add del">
          <ac:chgData name="Craig Brinkerhoff" userId="4ca67c74-3213-4250-9c32-077ebf257a4d" providerId="ADAL" clId="{19715C1B-6A5C-4480-830B-1128DB660155}" dt="2021-09-09T19:50:20.119" v="5960" actId="22"/>
          <ac:spMkLst>
            <pc:docMk/>
            <pc:sldMk cId="392613535" sldId="264"/>
            <ac:spMk id="16" creationId="{46824CD5-8021-40CB-92A0-6290F5CD2D4A}"/>
          </ac:spMkLst>
        </pc:spChg>
        <pc:picChg chg="add del mod">
          <ac:chgData name="Craig Brinkerhoff" userId="4ca67c74-3213-4250-9c32-077ebf257a4d" providerId="ADAL" clId="{19715C1B-6A5C-4480-830B-1128DB660155}" dt="2021-09-09T19:37:10.063" v="5901" actId="478"/>
          <ac:picMkLst>
            <pc:docMk/>
            <pc:sldMk cId="392613535" sldId="264"/>
            <ac:picMk id="2" creationId="{9A2288E3-9F34-4B44-B5B1-23F9BC76E9B4}"/>
          </ac:picMkLst>
        </pc:picChg>
        <pc:picChg chg="add del mod">
          <ac:chgData name="Craig Brinkerhoff" userId="4ca67c74-3213-4250-9c32-077ebf257a4d" providerId="ADAL" clId="{19715C1B-6A5C-4480-830B-1128DB660155}" dt="2021-09-09T19:41:36.601" v="5936" actId="478"/>
          <ac:picMkLst>
            <pc:docMk/>
            <pc:sldMk cId="392613535" sldId="264"/>
            <ac:picMk id="9" creationId="{2BFA5DAC-8A63-4748-9869-5DB036E38450}"/>
          </ac:picMkLst>
        </pc:picChg>
        <pc:cxnChg chg="add mod">
          <ac:chgData name="Craig Brinkerhoff" userId="4ca67c74-3213-4250-9c32-077ebf257a4d" providerId="ADAL" clId="{19715C1B-6A5C-4480-830B-1128DB660155}" dt="2021-09-09T19:42:04.300" v="5938" actId="1076"/>
          <ac:cxnSpMkLst>
            <pc:docMk/>
            <pc:sldMk cId="392613535" sldId="264"/>
            <ac:cxnSpMk id="12" creationId="{836C5B72-21B9-4E38-A9AA-6501DCF56154}"/>
          </ac:cxnSpMkLst>
        </pc:cxnChg>
      </pc:sldChg>
      <pc:sldChg chg="add del">
        <pc:chgData name="Craig Brinkerhoff" userId="4ca67c74-3213-4250-9c32-077ebf257a4d" providerId="ADAL" clId="{19715C1B-6A5C-4480-830B-1128DB660155}" dt="2021-09-09T19:50:41.713" v="5962" actId="2696"/>
        <pc:sldMkLst>
          <pc:docMk/>
          <pc:sldMk cId="1591065156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023D-6298-4CBA-82B9-F0A963721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2241A-C22D-4E69-83AA-73B332537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6FF5F-0850-4C67-B2DA-EFE6E830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E92CD-47B7-4060-AA74-C6484666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C132B-AC4B-4CC6-81FB-53DCCE4C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7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81E67-191C-481E-AD22-F403A9A3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66D71-EA5D-4CD1-B759-BB5CC9608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BCB87-76FD-4E72-9683-BE1E20C8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5679E-27B1-4EFE-97E5-D0A13CFF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000DD-A062-4928-A1F1-37091A4E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7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C97B3-0F97-4993-8E21-8E679CC0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59693-7931-4D2D-B718-AAB823558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040C0-A42D-4226-B9F0-78F8F73A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676A6-656B-4C79-9164-C97ACBE9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A04D9-817D-4FC4-B21C-86F7A50A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6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AB25-BE63-496E-B05E-4762E459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8D065-6579-49CB-87D3-F65C3FD2B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A0866-3DB5-4BE7-95C2-419F38F3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38B54-3381-4E02-AF02-2A99C42F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49E27-7C5F-4AF7-8ACB-46816C7A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3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5955-1D8D-4AD2-968F-13A38F27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3B3AE-3027-4F4B-944E-28DF559A0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D674B-45D2-4989-BCA9-D05D41E75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515E1-DF87-4446-8E1D-F58415CF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8E1C8-87D1-4D19-B7EC-F1FE5C59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59E1-D2B3-403B-8B1F-307C0C7A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4E09C-6A23-4D49-8848-477B1010E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34892-04F0-460F-9B84-E3E4725F5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BDC93-07C0-4788-9C3E-DD6C0A36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54F54-1BF5-4688-BA9D-B5947151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E1744-B811-4E62-A831-96BA31A2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0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391E-A02D-489C-B634-FA1C5C905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AEEBD-0646-47F1-ACF0-BF24742A8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20A66-6AA3-48CD-991E-91F1EFB5A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1F37F4-D1E0-45B8-98D9-5E0C786FA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601E08-9A1B-46F7-8C7A-064754EF1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31A5B-728E-4C86-BED2-8F6B54216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821E05-778B-4FD8-8DA3-792DE128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B5504-A690-4FFC-A99B-36BC24E5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9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541C-6AF7-454A-B88A-E0282120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0607F-57FD-4AE4-8D58-EA725952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1675C-FB16-429B-8AD8-035AC631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4BD0E-EED4-4E90-8343-907EBE95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3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CD2C6-D2E6-41AB-9EDF-ED0FB098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58947-8D01-4111-870C-5563EDA0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4332D-A21A-4B38-AD64-F71C17C6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3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DA2B-17AB-48B7-88F6-CCFCA90EF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5166-82D9-4286-83F2-C7EF00722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3D990-8491-4BA1-8C60-FC35AF450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67817-18FB-41A8-A2DC-D580631D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88730-ADA8-4D0A-AE7E-C99B4A5C3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DEFCA-92DF-4966-9B69-283EB7B0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2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5479-D94A-4362-9C2B-DC99421B5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64E04-16C1-4058-82D4-228CCD4F0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06BCB-97D4-47EE-B99C-588F2581A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BF8D2-6355-4BFB-8963-CE86A1C6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63DB9-6E36-4C7A-9AC3-2DF387515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E91C5-3618-453C-AC51-97AD6CAD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1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83164-B09D-4550-99AB-8EA738FA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98A5C-71F8-434D-AC9B-5FBB2F1C5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36EE1-29CB-4AD1-B28F-D5F90FD9E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9CD04-3810-4932-AF98-2D8DC1E115D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D4401-EFA8-4ED8-AEB4-74306A121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3A294-9C53-4CC7-8E8D-B86DB83CC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7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24C7-1BEF-4A0B-AE29-CCEC68DC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254306-EB3A-43C9-BB0E-324D8F8D53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:r>
                  <a:rPr lang="en-US" sz="2800" b="0" dirty="0">
                    <a:latin typeface="Cambria Math" panose="02040503050406030204" pitchFamily="18" charset="0"/>
                  </a:rPr>
                  <a:t>We sought to model </a:t>
                </a:r>
                <a:r>
                  <a:rPr lang="en-US" sz="2800" b="0" i="1" dirty="0">
                    <a:latin typeface="Cambria Math" panose="02040503050406030204" pitchFamily="18" charset="0"/>
                  </a:rPr>
                  <a:t>k </a:t>
                </a:r>
                <a:r>
                  <a:rPr lang="en-US" sz="2800" b="0" dirty="0">
                    <a:latin typeface="Cambria Math" panose="02040503050406030204" pitchFamily="18" charset="0"/>
                  </a:rPr>
                  <a:t>in large rivers that are SWOT-observable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sz="1800" dirty="0">
                    <a:solidFill>
                      <a:srgbClr val="C00000"/>
                    </a:solidFill>
                  </a:rPr>
                  <a:t>[Lamont &amp; Scott 1970]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dirty="0"/>
                  <a:t>Requires near-surface dissipation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Infeasible to measure directly at global scale</a:t>
                </a:r>
              </a:p>
              <a:p>
                <a:pPr lvl="2"/>
                <a:r>
                  <a:rPr lang="en-US" dirty="0"/>
                  <a:t>A common model (in rivers)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𝑔𝑆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[Moog &amp; </a:t>
                </a:r>
                <a:r>
                  <a:rPr lang="en-US" b="0" dirty="0" err="1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Jirka</a:t>
                </a:r>
                <a:r>
                  <a:rPr lang="en-US" b="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1999]</a:t>
                </a:r>
              </a:p>
              <a:p>
                <a:pPr lvl="3"/>
                <a:r>
                  <a:rPr lang="en-US" dirty="0"/>
                  <a:t>Assumes that all depth-scale turbulent production eventually masks its way down the energy cascade and is dissipated and so just uses stream power to reflect ‘form drag/shear’ via meanders, bed forms, channel geometry, etc. rather than just from the bed (the model usually used in lentic waters)</a:t>
                </a:r>
              </a:p>
              <a:p>
                <a:pPr lvl="3"/>
                <a:r>
                  <a:rPr lang="en-US" dirty="0"/>
                  <a:t>BUT,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is not necessarily indicative of near-surface turbulence as it is calculated across the depth-scale</a:t>
                </a:r>
              </a:p>
              <a:p>
                <a:pPr lvl="4"/>
                <a:r>
                  <a:rPr lang="en-US" dirty="0"/>
                  <a:t>This might contribute to why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relations in rivers don’t scale to the ¼ power,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[Wang et al. 2021; </a:t>
                </a:r>
                <a:r>
                  <a:rPr lang="en-US" dirty="0" err="1">
                    <a:solidFill>
                      <a:srgbClr val="C00000"/>
                    </a:solidFill>
                  </a:rPr>
                  <a:t>Ulseth</a:t>
                </a:r>
                <a:r>
                  <a:rPr lang="en-US" dirty="0">
                    <a:solidFill>
                      <a:srgbClr val="C00000"/>
                    </a:solidFill>
                  </a:rPr>
                  <a:t> eta al. 2019; Raymond et al. 2012]</a:t>
                </a:r>
              </a:p>
              <a:p>
                <a:pPr lvl="3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254306-EB3A-43C9-BB0E-324D8F8D53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61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hannels | S-cool, the revision website">
            <a:extLst>
              <a:ext uri="{FF2B5EF4-FFF2-40B4-BE49-F238E27FC236}">
                <a16:creationId xmlns:a16="http://schemas.microsoft.com/office/drawing/2014/main" id="{18407930-64D2-47D0-8227-3D2812A25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88" y="710513"/>
            <a:ext cx="4384514" cy="395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B6BD9D8-2686-45C7-9439-0F8FDA7CB5F1}"/>
              </a:ext>
            </a:extLst>
          </p:cNvPr>
          <p:cNvSpPr/>
          <p:nvPr/>
        </p:nvSpPr>
        <p:spPr>
          <a:xfrm>
            <a:off x="2574924" y="1375794"/>
            <a:ext cx="85725" cy="151002"/>
          </a:xfrm>
          <a:prstGeom prst="rect">
            <a:avLst/>
          </a:prstGeom>
          <a:solidFill>
            <a:srgbClr val="8EC1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0ECC86-3670-4B98-9B53-EB17EDBBCC12}"/>
                  </a:ext>
                </a:extLst>
              </p:cNvPr>
              <p:cNvSpPr txBox="1"/>
              <p:nvPr/>
            </p:nvSpPr>
            <p:spPr>
              <a:xfrm>
                <a:off x="4674902" y="1001340"/>
                <a:ext cx="7517097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2400" dirty="0"/>
                  <a:t> is scale-dependent: form-drag dissipation only effects </a:t>
                </a:r>
                <a:r>
                  <a:rPr lang="en-US" sz="2400" i="1" dirty="0"/>
                  <a:t>k</a:t>
                </a:r>
                <a:r>
                  <a:rPr lang="en-US" sz="2400" dirty="0"/>
                  <a:t> if it reaches the surface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[Moog &amp;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Jirka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1999]</a:t>
                </a:r>
                <a:r>
                  <a:rPr lang="en-US" sz="2400" dirty="0"/>
                  <a:t>, which is more likely if the depth-scale is smaller (all else equal).</a:t>
                </a:r>
              </a:p>
              <a:p>
                <a:endParaRPr lang="en-US" sz="2400" dirty="0">
                  <a:solidFill>
                    <a:srgbClr val="C00000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Put another way, an “inefficient channel” generates more form drag that more </a:t>
                </a:r>
                <a:r>
                  <a:rPr lang="en-US" sz="2400" dirty="0"/>
                  <a:t>readily reaches the surface, </a:t>
                </a:r>
                <a:r>
                  <a:rPr lang="en-US" sz="2400" dirty="0">
                    <a:solidFill>
                      <a:schemeClr val="tx1"/>
                    </a:solidFill>
                  </a:rPr>
                  <a:t>therefore exerting a greater influence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than an efficient channel with the same flow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0ECC86-3670-4B98-9B53-EB17EDBBC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902" y="1001340"/>
                <a:ext cx="7517097" cy="3046988"/>
              </a:xfrm>
              <a:prstGeom prst="rect">
                <a:avLst/>
              </a:prstGeom>
              <a:blipFill>
                <a:blip r:embed="rId3"/>
                <a:stretch>
                  <a:fillRect l="-1298" t="-1600" r="-1865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3A8796-5559-42AC-90D0-77E5A4B1CB5A}"/>
                  </a:ext>
                </a:extLst>
              </p:cNvPr>
              <p:cNvSpPr txBox="1"/>
              <p:nvPr/>
            </p:nvSpPr>
            <p:spPr>
              <a:xfrm>
                <a:off x="532701" y="4694659"/>
                <a:ext cx="11659298" cy="1349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SO, we hypothesize that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𝑺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𝑫</m:t>
                                </m:r>
                              </m:sub>
                            </m:sSub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400" b="1" dirty="0"/>
                  <a:t> is a valid model when a river channel is so inefficient that near surface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is largely from form drag. Maximal inefficiency happens when hydraulic radius and depth are nearly equivalent (Stream B)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3A8796-5559-42AC-90D0-77E5A4B1C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01" y="4694659"/>
                <a:ext cx="11659298" cy="1349216"/>
              </a:xfrm>
              <a:prstGeom prst="rect">
                <a:avLst/>
              </a:prstGeom>
              <a:blipFill>
                <a:blip r:embed="rId4"/>
                <a:stretch>
                  <a:fillRect l="-784" b="-9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731284-2C69-47F0-859C-CE4AD7B17468}"/>
                  </a:ext>
                </a:extLst>
              </p:cNvPr>
              <p:cNvSpPr txBox="1"/>
              <p:nvPr/>
            </p:nvSpPr>
            <p:spPr>
              <a:xfrm>
                <a:off x="532700" y="6043875"/>
                <a:ext cx="1103064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Further, if this is true, then we likely don’t need the small-eddy model and can predict k directly using depth-scale turbulence (i.e.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b="1" dirty="0"/>
                  <a:t>) in inefficient rivers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731284-2C69-47F0-859C-CE4AD7B17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00" y="6043875"/>
                <a:ext cx="11030649" cy="646331"/>
              </a:xfrm>
              <a:prstGeom prst="rect">
                <a:avLst/>
              </a:prstGeom>
              <a:blipFill>
                <a:blip r:embed="rId5"/>
                <a:stretch>
                  <a:fillRect l="-44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7FA649B-093B-4191-BE7D-F4C351DC7E58}"/>
              </a:ext>
            </a:extLst>
          </p:cNvPr>
          <p:cNvSpPr txBox="1"/>
          <p:nvPr/>
        </p:nvSpPr>
        <p:spPr>
          <a:xfrm>
            <a:off x="0" y="96762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u="sng" dirty="0"/>
              <a:t>River channel geometry influences form-drag production and dissipation</a:t>
            </a:r>
          </a:p>
        </p:txBody>
      </p:sp>
    </p:spTree>
    <p:extLst>
      <p:ext uri="{BB962C8B-B14F-4D97-AF65-F5344CB8AC3E}">
        <p14:creationId xmlns:p14="http://schemas.microsoft.com/office/powerpoint/2010/main" val="357895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C78B65-26B6-467E-BFF7-31D1EE980E1C}"/>
                  </a:ext>
                </a:extLst>
              </p:cNvPr>
              <p:cNvSpPr txBox="1"/>
              <p:nvPr/>
            </p:nvSpPr>
            <p:spPr>
              <a:xfrm>
                <a:off x="315286" y="197578"/>
                <a:ext cx="4304339" cy="3621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Workflow</a:t>
                </a:r>
                <a:endParaRPr lang="en-US" b="1" dirty="0"/>
              </a:p>
              <a:p>
                <a:pPr marL="342900" indent="-342900">
                  <a:buAutoNum type="arabicParenR"/>
                </a:pPr>
                <a:r>
                  <a:rPr lang="en-US" dirty="0"/>
                  <a:t>Calculate Rh/H ratios and use them as thresholds for channel efficiency</a:t>
                </a:r>
              </a:p>
              <a:p>
                <a:pPr marL="342900" indent="-342900">
                  <a:buAutoNum type="arabicParenR"/>
                </a:pPr>
                <a:r>
                  <a:rPr lang="en-US" dirty="0"/>
                  <a:t>For each set of inefficient channels:</a:t>
                </a:r>
              </a:p>
              <a:p>
                <a:pPr marL="800100" lvl="1" indent="-342900">
                  <a:buAutoNum type="arabicParenR"/>
                </a:pPr>
                <a:r>
                  <a:rPr lang="en-US" dirty="0"/>
                  <a:t>Fit two models: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dirty="0"/>
                  <a:t> for parameters </a:t>
                </a:r>
                <a:r>
                  <a:rPr lang="en-US" i="1" dirty="0"/>
                  <a:t>a</a:t>
                </a:r>
                <a:r>
                  <a:rPr lang="en-US" dirty="0"/>
                  <a:t>, </a:t>
                </a:r>
                <a:r>
                  <a:rPr lang="en-US" i="1" dirty="0"/>
                  <a:t>b</a:t>
                </a:r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800100" lvl="1" indent="-342900">
                  <a:buAutoNum type="arabicParenR"/>
                </a:pPr>
                <a:r>
                  <a:rPr lang="en-US" dirty="0"/>
                  <a:t>Plot the </a:t>
                </a:r>
                <a:r>
                  <a:rPr lang="en-US" i="1" dirty="0">
                    <a:solidFill>
                      <a:srgbClr val="00008B"/>
                    </a:solidFill>
                  </a:rPr>
                  <a:t>b </a:t>
                </a:r>
                <a:r>
                  <a:rPr lang="en-US" dirty="0">
                    <a:solidFill>
                      <a:srgbClr val="00008B"/>
                    </a:solidFill>
                  </a:rPr>
                  <a:t>parameter </a:t>
                </a:r>
                <a:r>
                  <a:rPr lang="en-US" dirty="0"/>
                  <a:t>and the </a:t>
                </a:r>
                <a:r>
                  <a:rPr lang="en-US" dirty="0">
                    <a:solidFill>
                      <a:srgbClr val="006600"/>
                    </a:solidFill>
                  </a:rPr>
                  <a:t>r</a:t>
                </a:r>
                <a:r>
                  <a:rPr lang="en-US" baseline="30000" dirty="0">
                    <a:solidFill>
                      <a:srgbClr val="006600"/>
                    </a:solidFill>
                  </a:rPr>
                  <a:t>2</a:t>
                </a:r>
                <a:r>
                  <a:rPr lang="en-US" dirty="0">
                    <a:solidFill>
                      <a:srgbClr val="006600"/>
                    </a:solidFill>
                  </a:rPr>
                  <a:t> score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 </a:t>
                </a:r>
              </a:p>
              <a:p>
                <a:pPr marL="342900" indent="-342900">
                  <a:buAutoNum type="arabicParenR"/>
                </a:pPr>
                <a:r>
                  <a:rPr lang="en-US" dirty="0"/>
                  <a:t>At what (if at all) efficiency threshold does </a:t>
                </a:r>
                <a:r>
                  <a:rPr lang="en-US" i="1" dirty="0"/>
                  <a:t>b </a:t>
                </a:r>
                <a:r>
                  <a:rPr lang="en-US" dirty="0"/>
                  <a:t>approximate 0.25 and r</a:t>
                </a:r>
                <a:r>
                  <a:rPr lang="en-US" baseline="30000" dirty="0"/>
                  <a:t>2 </a:t>
                </a:r>
                <a:r>
                  <a:rPr lang="en-US" dirty="0"/>
                  <a:t>is maximized??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C78B65-26B6-467E-BFF7-31D1EE980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86" y="197578"/>
                <a:ext cx="4304339" cy="3621569"/>
              </a:xfrm>
              <a:prstGeom prst="rect">
                <a:avLst/>
              </a:prstGeom>
              <a:blipFill>
                <a:blip r:embed="rId2"/>
                <a:stretch>
                  <a:fillRect l="-2266" t="-1345" b="-1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CD5A47BA-B65D-41C7-8481-FB8763DE5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022A3F-671A-4EFA-B36F-3126EAAE6875}"/>
                  </a:ext>
                </a:extLst>
              </p:cNvPr>
              <p:cNvSpPr txBox="1"/>
              <p:nvPr/>
            </p:nvSpPr>
            <p:spPr>
              <a:xfrm>
                <a:off x="315286" y="4161012"/>
                <a:ext cx="4304339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Results</a:t>
                </a:r>
                <a:endParaRPr lang="en-US" b="1" dirty="0"/>
              </a:p>
              <a:p>
                <a:pPr marL="342900" indent="-342900">
                  <a:buAutoNum type="arabicParenR"/>
                </a:pPr>
                <a:r>
                  <a:rPr lang="en-US" dirty="0"/>
                  <a:t>Theoretical model is recovered when channel inefficiency is greatest (</a:t>
                </a:r>
                <a:r>
                  <a:rPr lang="en-US" dirty="0">
                    <a:solidFill>
                      <a:srgbClr val="00008B"/>
                    </a:solidFill>
                  </a:rPr>
                  <a:t>b=0.28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006600"/>
                    </a:solidFill>
                  </a:rPr>
                  <a:t>r</a:t>
                </a:r>
                <a:r>
                  <a:rPr lang="en-US" baseline="30000" dirty="0">
                    <a:solidFill>
                      <a:srgbClr val="006600"/>
                    </a:solidFill>
                  </a:rPr>
                  <a:t>2</a:t>
                </a:r>
                <a:r>
                  <a:rPr lang="en-US" dirty="0">
                    <a:solidFill>
                      <a:srgbClr val="006600"/>
                    </a:solidFill>
                  </a:rPr>
                  <a:t>: 0.68</a:t>
                </a:r>
                <a:r>
                  <a:rPr lang="en-US" dirty="0"/>
                  <a:t>) </a:t>
                </a:r>
                <a:r>
                  <a:rPr lang="en-US" i="1" dirty="0"/>
                  <a:t>panels a, c, d</a:t>
                </a:r>
              </a:p>
              <a:p>
                <a:pPr marL="342900" indent="-342900">
                  <a:buAutoNum type="arabicParenR"/>
                </a:pPr>
                <a:r>
                  <a:rPr lang="en-US" dirty="0"/>
                  <a:t>We can produce an ~identical but more parsimonious model by scaling k directly with depth-scale turbulence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:r>
                  <a:rPr lang="en-US" i="1" dirty="0"/>
                  <a:t>panel b</a:t>
                </a:r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022A3F-671A-4EFA-B36F-3126EAAE6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86" y="4161012"/>
                <a:ext cx="4304339" cy="2123658"/>
              </a:xfrm>
              <a:prstGeom prst="rect">
                <a:avLst/>
              </a:prstGeom>
              <a:blipFill>
                <a:blip r:embed="rId4"/>
                <a:stretch>
                  <a:fillRect l="-2266" t="-2299" r="-1133" b="-3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46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449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Intro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Brinkerhoff</dc:creator>
  <cp:lastModifiedBy>Craig Brinkerhoff</cp:lastModifiedBy>
  <cp:revision>1</cp:revision>
  <dcterms:created xsi:type="dcterms:W3CDTF">2021-09-09T14:02:28Z</dcterms:created>
  <dcterms:modified xsi:type="dcterms:W3CDTF">2021-09-09T20:38:58Z</dcterms:modified>
</cp:coreProperties>
</file>