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BD76D7-F885-4460-A7C5-49F0EB38694C}" v="2" dt="2021-09-09T19:52:48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Brinkerhoff" userId="4ca67c74-3213-4250-9c32-077ebf257a4d" providerId="ADAL" clId="{88BD76D7-F885-4460-A7C5-49F0EB38694C}"/>
    <pc:docChg chg="undo custSel addSld modSld sldOrd">
      <pc:chgData name="Craig Brinkerhoff" userId="4ca67c74-3213-4250-9c32-077ebf257a4d" providerId="ADAL" clId="{88BD76D7-F885-4460-A7C5-49F0EB38694C}" dt="2021-09-09T20:31:06.734" v="102"/>
      <pc:docMkLst>
        <pc:docMk/>
      </pc:docMkLst>
      <pc:sldChg chg="addSp modSp mod">
        <pc:chgData name="Craig Brinkerhoff" userId="4ca67c74-3213-4250-9c32-077ebf257a4d" providerId="ADAL" clId="{88BD76D7-F885-4460-A7C5-49F0EB38694C}" dt="2021-09-09T19:54:59.228" v="95" actId="1076"/>
        <pc:sldMkLst>
          <pc:docMk/>
          <pc:sldMk cId="392613535" sldId="264"/>
        </pc:sldMkLst>
        <pc:spChg chg="add mod">
          <ac:chgData name="Craig Brinkerhoff" userId="4ca67c74-3213-4250-9c32-077ebf257a4d" providerId="ADAL" clId="{88BD76D7-F885-4460-A7C5-49F0EB38694C}" dt="2021-09-09T19:54:57.484" v="94" actId="1076"/>
          <ac:spMkLst>
            <pc:docMk/>
            <pc:sldMk cId="392613535" sldId="264"/>
            <ac:spMk id="7" creationId="{FE5A34AF-C803-4ECF-9454-7FAE8F706856}"/>
          </ac:spMkLst>
        </pc:spChg>
        <pc:spChg chg="mod">
          <ac:chgData name="Craig Brinkerhoff" userId="4ca67c74-3213-4250-9c32-077ebf257a4d" providerId="ADAL" clId="{88BD76D7-F885-4460-A7C5-49F0EB38694C}" dt="2021-09-09T19:54:59.228" v="95" actId="1076"/>
          <ac:spMkLst>
            <pc:docMk/>
            <pc:sldMk cId="392613535" sldId="264"/>
            <ac:spMk id="14" creationId="{A1411B92-9757-4F1C-8608-C0E50522FAD3}"/>
          </ac:spMkLst>
        </pc:spChg>
      </pc:sldChg>
      <pc:sldChg chg="addSp modSp mod">
        <pc:chgData name="Craig Brinkerhoff" userId="4ca67c74-3213-4250-9c32-077ebf257a4d" providerId="ADAL" clId="{88BD76D7-F885-4460-A7C5-49F0EB38694C}" dt="2021-09-09T19:54:49.468" v="92" actId="1076"/>
        <pc:sldMkLst>
          <pc:docMk/>
          <pc:sldMk cId="1591065156" sldId="265"/>
        </pc:sldMkLst>
        <pc:spChg chg="mod">
          <ac:chgData name="Craig Brinkerhoff" userId="4ca67c74-3213-4250-9c32-077ebf257a4d" providerId="ADAL" clId="{88BD76D7-F885-4460-A7C5-49F0EB38694C}" dt="2021-09-09T19:51:26.956" v="4" actId="1076"/>
          <ac:spMkLst>
            <pc:docMk/>
            <pc:sldMk cId="1591065156" sldId="265"/>
            <ac:spMk id="3" creationId="{CA46AF53-206B-479F-9B33-3DA4D9184C37}"/>
          </ac:spMkLst>
        </pc:spChg>
        <pc:spChg chg="add mod">
          <ac:chgData name="Craig Brinkerhoff" userId="4ca67c74-3213-4250-9c32-077ebf257a4d" providerId="ADAL" clId="{88BD76D7-F885-4460-A7C5-49F0EB38694C}" dt="2021-09-09T19:54:13.502" v="75" actId="1076"/>
          <ac:spMkLst>
            <pc:docMk/>
            <pc:sldMk cId="1591065156" sldId="265"/>
            <ac:spMk id="7" creationId="{70DCE25C-4F4E-484D-976D-BF7668EA5A3F}"/>
          </ac:spMkLst>
        </pc:spChg>
        <pc:spChg chg="mod">
          <ac:chgData name="Craig Brinkerhoff" userId="4ca67c74-3213-4250-9c32-077ebf257a4d" providerId="ADAL" clId="{88BD76D7-F885-4460-A7C5-49F0EB38694C}" dt="2021-09-09T19:52:03.068" v="16" actId="14100"/>
          <ac:spMkLst>
            <pc:docMk/>
            <pc:sldMk cId="1591065156" sldId="265"/>
            <ac:spMk id="8" creationId="{BC412D8D-81E6-407F-A708-0C2931C458B8}"/>
          </ac:spMkLst>
        </pc:spChg>
        <pc:spChg chg="mod">
          <ac:chgData name="Craig Brinkerhoff" userId="4ca67c74-3213-4250-9c32-077ebf257a4d" providerId="ADAL" clId="{88BD76D7-F885-4460-A7C5-49F0EB38694C}" dt="2021-09-09T19:54:49.468" v="92" actId="1076"/>
          <ac:spMkLst>
            <pc:docMk/>
            <pc:sldMk cId="1591065156" sldId="265"/>
            <ac:spMk id="14" creationId="{A1411B92-9757-4F1C-8608-C0E50522FAD3}"/>
          </ac:spMkLst>
        </pc:spChg>
      </pc:sldChg>
      <pc:sldChg chg="addSp modSp new mod ord">
        <pc:chgData name="Craig Brinkerhoff" userId="4ca67c74-3213-4250-9c32-077ebf257a4d" providerId="ADAL" clId="{88BD76D7-F885-4460-A7C5-49F0EB38694C}" dt="2021-09-09T20:31:06.734" v="102"/>
        <pc:sldMkLst>
          <pc:docMk/>
          <pc:sldMk cId="1587546364" sldId="266"/>
        </pc:sldMkLst>
        <pc:spChg chg="add mod">
          <ac:chgData name="Craig Brinkerhoff" userId="4ca67c74-3213-4250-9c32-077ebf257a4d" providerId="ADAL" clId="{88BD76D7-F885-4460-A7C5-49F0EB38694C}" dt="2021-09-09T20:01:37.286" v="100" actId="208"/>
          <ac:spMkLst>
            <pc:docMk/>
            <pc:sldMk cId="1587546364" sldId="266"/>
            <ac:spMk id="2" creationId="{A67BB883-2F81-4C76-94E6-65F4964D66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B4B6-D9B4-467F-B747-34860875B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92BC3-AE9A-49E3-8672-409375A23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7B5C6-7207-4BEA-B5DD-386CF3C6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AA22-9AAE-478E-B3CD-758EDF36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92B87-331D-40B8-9E6F-8FDD49B2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0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C23C-9935-4352-B4C3-151CD40C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D6291-7E0B-4BBF-AA90-8F6651E72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E18A4-D51D-4260-9C33-A3F578CA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5BF4E-358C-458F-B2C9-BF996D27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FC386-C87B-4769-B40B-3AC5D0A3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32C0F-3463-4BFF-8CAC-41F18D8ED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3A06E-A4BD-448B-9D1F-C54662B22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3B26E-DCD2-479E-9123-D7472B98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81372-05CB-43A9-ADD2-71998D46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FE1C6-F69E-48D8-9346-7E352E97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3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0CB8-070C-4E63-952B-1ACB85ED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DB2BA-D910-4333-A343-1F389EB40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DFB07-1493-41FD-AF15-DD5D68FE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D5CA1-3546-474C-B6B3-EC410B71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351B8-CEF3-4F37-88F4-0D6A0061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1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F171-93F6-4BA5-9DF2-4350BE7F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7AFE2-5FEE-403A-B505-75D9AE599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37B6C-7C15-4459-A2DF-2C57D920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B5C22-8DCC-4024-B3E8-6B001D66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860A4-8296-4D69-9497-D93C7547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8EF4-3E7A-4515-87EF-F1F44853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933E3-6387-4AA9-BAE4-3B0DA06EC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29BF5-5AF3-42C3-9EAA-CC26C59F8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F56B3-3129-45ED-B3F1-435C505F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8924-7973-49B8-AA0E-D82575EC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4462F-2DC9-477F-9DED-DDB55CAF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3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4D2E-6183-4999-9C94-294AB959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C8892-F7A3-49FC-8E6F-9BFC9AC98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CDAE2-8339-498A-985C-7292A5D6C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99672-DEA5-4CAA-8742-A56543261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7A9E4-AA74-44D4-A708-E42B37AF5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2C7460-98DC-4B79-B191-B8B9656A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F3328-6927-4984-ABE3-39B058F6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70E97-E3B5-44F9-AE98-1A8947A8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9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8B75-A2F4-4702-8A9F-0F57DDE2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83329-78F4-4EB6-B7D2-82E69914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AB255-9135-4550-98E4-FCDA29DA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A56B3-712A-4EAA-80B2-773EC4FF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4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28706-47B5-427E-AF3F-CFDA1464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6F385-C3AF-4EDC-86ED-021C2612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F0EC6-94DD-4B39-BDBA-06BC4E8D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3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6062-1495-46FA-AD6A-47535FFE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81C08-1335-4455-8965-29919E2A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1E01-86C6-425E-8CBC-B14543B41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F6FE0-89CC-4221-8C01-2FC13C58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5FCB1-8428-46CA-872E-F158E7C9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199C9-226F-429B-8F41-D171152D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9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E28E-3688-43EA-A800-E5026A4D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223A5-A9B4-4238-9D07-D1E9CA04D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D309C-37B1-416B-8C90-E02C299D0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670A0-8518-47A2-9E44-BE637977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5A852-189B-4D52-BA5D-459FDFFD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FF270-6CC6-4BB7-B5D4-D07CA78B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6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0C834-0C61-4442-BFF8-2E92BCAC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189BE-D1D5-40C7-A2EE-34C28BC73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59EBB-CF05-4F4A-B898-5429AC37F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CEC7D-FCD7-4573-BCEF-540C1CE960B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AAC9D-2603-4CF3-88E4-1AFC25C04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29754-EBAF-496E-8734-77BD8F9E0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C412D8D-81E6-407F-A708-0C2931C458B8}"/>
              </a:ext>
            </a:extLst>
          </p:cNvPr>
          <p:cNvSpPr/>
          <p:nvPr/>
        </p:nvSpPr>
        <p:spPr>
          <a:xfrm>
            <a:off x="3230880" y="1508760"/>
            <a:ext cx="5753100" cy="4130040"/>
          </a:xfrm>
          <a:custGeom>
            <a:avLst/>
            <a:gdLst>
              <a:gd name="connsiteX0" fmla="*/ 60960 w 5753100"/>
              <a:gd name="connsiteY0" fmla="*/ 144780 h 4130040"/>
              <a:gd name="connsiteX1" fmla="*/ 38100 w 5753100"/>
              <a:gd name="connsiteY1" fmla="*/ 289560 h 4130040"/>
              <a:gd name="connsiteX2" fmla="*/ 15240 w 5753100"/>
              <a:gd name="connsiteY2" fmla="*/ 449580 h 4130040"/>
              <a:gd name="connsiteX3" fmla="*/ 0 w 5753100"/>
              <a:gd name="connsiteY3" fmla="*/ 716280 h 4130040"/>
              <a:gd name="connsiteX4" fmla="*/ 7620 w 5753100"/>
              <a:gd name="connsiteY4" fmla="*/ 967740 h 4130040"/>
              <a:gd name="connsiteX5" fmla="*/ 22860 w 5753100"/>
              <a:gd name="connsiteY5" fmla="*/ 1066800 h 4130040"/>
              <a:gd name="connsiteX6" fmla="*/ 30480 w 5753100"/>
              <a:gd name="connsiteY6" fmla="*/ 1455420 h 4130040"/>
              <a:gd name="connsiteX7" fmla="*/ 0 w 5753100"/>
              <a:gd name="connsiteY7" fmla="*/ 1661160 h 4130040"/>
              <a:gd name="connsiteX8" fmla="*/ 0 w 5753100"/>
              <a:gd name="connsiteY8" fmla="*/ 1897380 h 4130040"/>
              <a:gd name="connsiteX9" fmla="*/ 0 w 5753100"/>
              <a:gd name="connsiteY9" fmla="*/ 1988820 h 4130040"/>
              <a:gd name="connsiteX10" fmla="*/ 45720 w 5753100"/>
              <a:gd name="connsiteY10" fmla="*/ 2286000 h 4130040"/>
              <a:gd name="connsiteX11" fmla="*/ 76200 w 5753100"/>
              <a:gd name="connsiteY11" fmla="*/ 2377440 h 4130040"/>
              <a:gd name="connsiteX12" fmla="*/ 114300 w 5753100"/>
              <a:gd name="connsiteY12" fmla="*/ 2758440 h 4130040"/>
              <a:gd name="connsiteX13" fmla="*/ 121920 w 5753100"/>
              <a:gd name="connsiteY13" fmla="*/ 2834640 h 4130040"/>
              <a:gd name="connsiteX14" fmla="*/ 91440 w 5753100"/>
              <a:gd name="connsiteY14" fmla="*/ 2994660 h 4130040"/>
              <a:gd name="connsiteX15" fmla="*/ 83820 w 5753100"/>
              <a:gd name="connsiteY15" fmla="*/ 3093720 h 4130040"/>
              <a:gd name="connsiteX16" fmla="*/ 68580 w 5753100"/>
              <a:gd name="connsiteY16" fmla="*/ 3299460 h 4130040"/>
              <a:gd name="connsiteX17" fmla="*/ 38100 w 5753100"/>
              <a:gd name="connsiteY17" fmla="*/ 3497580 h 4130040"/>
              <a:gd name="connsiteX18" fmla="*/ 60960 w 5753100"/>
              <a:gd name="connsiteY18" fmla="*/ 3764280 h 4130040"/>
              <a:gd name="connsiteX19" fmla="*/ 320040 w 5753100"/>
              <a:gd name="connsiteY19" fmla="*/ 3832860 h 4130040"/>
              <a:gd name="connsiteX20" fmla="*/ 769620 w 5753100"/>
              <a:gd name="connsiteY20" fmla="*/ 4076700 h 4130040"/>
              <a:gd name="connsiteX21" fmla="*/ 1021080 w 5753100"/>
              <a:gd name="connsiteY21" fmla="*/ 4091940 h 4130040"/>
              <a:gd name="connsiteX22" fmla="*/ 1264920 w 5753100"/>
              <a:gd name="connsiteY22" fmla="*/ 4091940 h 4130040"/>
              <a:gd name="connsiteX23" fmla="*/ 1371600 w 5753100"/>
              <a:gd name="connsiteY23" fmla="*/ 4091940 h 4130040"/>
              <a:gd name="connsiteX24" fmla="*/ 1577340 w 5753100"/>
              <a:gd name="connsiteY24" fmla="*/ 4091940 h 4130040"/>
              <a:gd name="connsiteX25" fmla="*/ 1950720 w 5753100"/>
              <a:gd name="connsiteY25" fmla="*/ 4046220 h 4130040"/>
              <a:gd name="connsiteX26" fmla="*/ 2034540 w 5753100"/>
              <a:gd name="connsiteY26" fmla="*/ 4015740 h 4130040"/>
              <a:gd name="connsiteX27" fmla="*/ 2225040 w 5753100"/>
              <a:gd name="connsiteY27" fmla="*/ 3970020 h 4130040"/>
              <a:gd name="connsiteX28" fmla="*/ 2293620 w 5753100"/>
              <a:gd name="connsiteY28" fmla="*/ 3962400 h 4130040"/>
              <a:gd name="connsiteX29" fmla="*/ 2537460 w 5753100"/>
              <a:gd name="connsiteY29" fmla="*/ 3992880 h 4130040"/>
              <a:gd name="connsiteX30" fmla="*/ 2628900 w 5753100"/>
              <a:gd name="connsiteY30" fmla="*/ 4008120 h 4130040"/>
              <a:gd name="connsiteX31" fmla="*/ 2766060 w 5753100"/>
              <a:gd name="connsiteY31" fmla="*/ 4046220 h 4130040"/>
              <a:gd name="connsiteX32" fmla="*/ 2941320 w 5753100"/>
              <a:gd name="connsiteY32" fmla="*/ 4091940 h 4130040"/>
              <a:gd name="connsiteX33" fmla="*/ 3078480 w 5753100"/>
              <a:gd name="connsiteY33" fmla="*/ 4122420 h 4130040"/>
              <a:gd name="connsiteX34" fmla="*/ 3246120 w 5753100"/>
              <a:gd name="connsiteY34" fmla="*/ 4130040 h 4130040"/>
              <a:gd name="connsiteX35" fmla="*/ 3360420 w 5753100"/>
              <a:gd name="connsiteY35" fmla="*/ 4130040 h 4130040"/>
              <a:gd name="connsiteX36" fmla="*/ 3596640 w 5753100"/>
              <a:gd name="connsiteY36" fmla="*/ 4122420 h 4130040"/>
              <a:gd name="connsiteX37" fmla="*/ 3733800 w 5753100"/>
              <a:gd name="connsiteY37" fmla="*/ 4122420 h 4130040"/>
              <a:gd name="connsiteX38" fmla="*/ 3870960 w 5753100"/>
              <a:gd name="connsiteY38" fmla="*/ 4099560 h 4130040"/>
              <a:gd name="connsiteX39" fmla="*/ 4000500 w 5753100"/>
              <a:gd name="connsiteY39" fmla="*/ 4076700 h 4130040"/>
              <a:gd name="connsiteX40" fmla="*/ 4145280 w 5753100"/>
              <a:gd name="connsiteY40" fmla="*/ 4038600 h 4130040"/>
              <a:gd name="connsiteX41" fmla="*/ 4335780 w 5753100"/>
              <a:gd name="connsiteY41" fmla="*/ 3985260 h 4130040"/>
              <a:gd name="connsiteX42" fmla="*/ 4434840 w 5753100"/>
              <a:gd name="connsiteY42" fmla="*/ 3992880 h 4130040"/>
              <a:gd name="connsiteX43" fmla="*/ 4587240 w 5753100"/>
              <a:gd name="connsiteY43" fmla="*/ 4008120 h 4130040"/>
              <a:gd name="connsiteX44" fmla="*/ 4785360 w 5753100"/>
              <a:gd name="connsiteY44" fmla="*/ 4015740 h 4130040"/>
              <a:gd name="connsiteX45" fmla="*/ 4922520 w 5753100"/>
              <a:gd name="connsiteY45" fmla="*/ 4000500 h 4130040"/>
              <a:gd name="connsiteX46" fmla="*/ 5082540 w 5753100"/>
              <a:gd name="connsiteY46" fmla="*/ 3992880 h 4130040"/>
              <a:gd name="connsiteX47" fmla="*/ 5257800 w 5753100"/>
              <a:gd name="connsiteY47" fmla="*/ 3962400 h 4130040"/>
              <a:gd name="connsiteX48" fmla="*/ 5547360 w 5753100"/>
              <a:gd name="connsiteY48" fmla="*/ 3832860 h 4130040"/>
              <a:gd name="connsiteX49" fmla="*/ 5699760 w 5753100"/>
              <a:gd name="connsiteY49" fmla="*/ 3680460 h 4130040"/>
              <a:gd name="connsiteX50" fmla="*/ 5730240 w 5753100"/>
              <a:gd name="connsiteY50" fmla="*/ 3619500 h 4130040"/>
              <a:gd name="connsiteX51" fmla="*/ 5737860 w 5753100"/>
              <a:gd name="connsiteY51" fmla="*/ 3543300 h 4130040"/>
              <a:gd name="connsiteX52" fmla="*/ 5745480 w 5753100"/>
              <a:gd name="connsiteY52" fmla="*/ 3474720 h 4130040"/>
              <a:gd name="connsiteX53" fmla="*/ 5753100 w 5753100"/>
              <a:gd name="connsiteY53" fmla="*/ 3284220 h 4130040"/>
              <a:gd name="connsiteX54" fmla="*/ 5745480 w 5753100"/>
              <a:gd name="connsiteY54" fmla="*/ 3116580 h 4130040"/>
              <a:gd name="connsiteX55" fmla="*/ 5722620 w 5753100"/>
              <a:gd name="connsiteY55" fmla="*/ 3002280 h 4130040"/>
              <a:gd name="connsiteX56" fmla="*/ 5669280 w 5753100"/>
              <a:gd name="connsiteY56" fmla="*/ 2796540 h 4130040"/>
              <a:gd name="connsiteX57" fmla="*/ 5631180 w 5753100"/>
              <a:gd name="connsiteY57" fmla="*/ 2354580 h 4130040"/>
              <a:gd name="connsiteX58" fmla="*/ 5631180 w 5753100"/>
              <a:gd name="connsiteY58" fmla="*/ 2202180 h 4130040"/>
              <a:gd name="connsiteX59" fmla="*/ 5646420 w 5753100"/>
              <a:gd name="connsiteY59" fmla="*/ 2118360 h 4130040"/>
              <a:gd name="connsiteX60" fmla="*/ 5676900 w 5753100"/>
              <a:gd name="connsiteY60" fmla="*/ 1996440 h 4130040"/>
              <a:gd name="connsiteX61" fmla="*/ 5692140 w 5753100"/>
              <a:gd name="connsiteY61" fmla="*/ 1905000 h 4130040"/>
              <a:gd name="connsiteX62" fmla="*/ 5715000 w 5753100"/>
              <a:gd name="connsiteY62" fmla="*/ 1783080 h 4130040"/>
              <a:gd name="connsiteX63" fmla="*/ 5715000 w 5753100"/>
              <a:gd name="connsiteY63" fmla="*/ 1348740 h 4130040"/>
              <a:gd name="connsiteX64" fmla="*/ 5676900 w 5753100"/>
              <a:gd name="connsiteY64" fmla="*/ 1272540 h 4130040"/>
              <a:gd name="connsiteX65" fmla="*/ 5646420 w 5753100"/>
              <a:gd name="connsiteY65" fmla="*/ 1242060 h 4130040"/>
              <a:gd name="connsiteX66" fmla="*/ 5615940 w 5753100"/>
              <a:gd name="connsiteY66" fmla="*/ 990600 h 4130040"/>
              <a:gd name="connsiteX67" fmla="*/ 5615940 w 5753100"/>
              <a:gd name="connsiteY67" fmla="*/ 693420 h 4130040"/>
              <a:gd name="connsiteX68" fmla="*/ 5608320 w 5753100"/>
              <a:gd name="connsiteY68" fmla="*/ 518160 h 4130040"/>
              <a:gd name="connsiteX69" fmla="*/ 5684520 w 5753100"/>
              <a:gd name="connsiteY69" fmla="*/ 0 h 4130040"/>
              <a:gd name="connsiteX70" fmla="*/ 5090160 w 5753100"/>
              <a:gd name="connsiteY70" fmla="*/ 464820 h 4130040"/>
              <a:gd name="connsiteX71" fmla="*/ 5097780 w 5753100"/>
              <a:gd name="connsiteY71" fmla="*/ 3368040 h 4130040"/>
              <a:gd name="connsiteX72" fmla="*/ 632460 w 5753100"/>
              <a:gd name="connsiteY72" fmla="*/ 3368040 h 4130040"/>
              <a:gd name="connsiteX73" fmla="*/ 632460 w 5753100"/>
              <a:gd name="connsiteY73" fmla="*/ 472440 h 4130040"/>
              <a:gd name="connsiteX74" fmla="*/ 60960 w 5753100"/>
              <a:gd name="connsiteY74" fmla="*/ 144780 h 413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753100" h="4130040">
                <a:moveTo>
                  <a:pt x="60960" y="144780"/>
                </a:moveTo>
                <a:lnTo>
                  <a:pt x="38100" y="289560"/>
                </a:lnTo>
                <a:lnTo>
                  <a:pt x="15240" y="449580"/>
                </a:lnTo>
                <a:lnTo>
                  <a:pt x="0" y="716280"/>
                </a:lnTo>
                <a:lnTo>
                  <a:pt x="7620" y="967740"/>
                </a:lnTo>
                <a:lnTo>
                  <a:pt x="22860" y="1066800"/>
                </a:lnTo>
                <a:lnTo>
                  <a:pt x="30480" y="1455420"/>
                </a:lnTo>
                <a:lnTo>
                  <a:pt x="0" y="1661160"/>
                </a:lnTo>
                <a:lnTo>
                  <a:pt x="0" y="1897380"/>
                </a:lnTo>
                <a:lnTo>
                  <a:pt x="0" y="1988820"/>
                </a:lnTo>
                <a:lnTo>
                  <a:pt x="45720" y="2286000"/>
                </a:lnTo>
                <a:cubicBezTo>
                  <a:pt x="78087" y="2366917"/>
                  <a:pt x="76200" y="2334843"/>
                  <a:pt x="76200" y="2377440"/>
                </a:cubicBezTo>
                <a:lnTo>
                  <a:pt x="114300" y="2758440"/>
                </a:lnTo>
                <a:cubicBezTo>
                  <a:pt x="122200" y="2829544"/>
                  <a:pt x="121920" y="2804019"/>
                  <a:pt x="121920" y="2834640"/>
                </a:cubicBezTo>
                <a:lnTo>
                  <a:pt x="91440" y="2994660"/>
                </a:lnTo>
                <a:cubicBezTo>
                  <a:pt x="83062" y="3078442"/>
                  <a:pt x="83820" y="3045333"/>
                  <a:pt x="83820" y="3093720"/>
                </a:cubicBezTo>
                <a:lnTo>
                  <a:pt x="68580" y="3299460"/>
                </a:lnTo>
                <a:lnTo>
                  <a:pt x="38100" y="3497580"/>
                </a:lnTo>
                <a:lnTo>
                  <a:pt x="60960" y="3764280"/>
                </a:lnTo>
                <a:lnTo>
                  <a:pt x="320040" y="3832860"/>
                </a:lnTo>
                <a:lnTo>
                  <a:pt x="769620" y="4076700"/>
                </a:lnTo>
                <a:lnTo>
                  <a:pt x="1021080" y="4091940"/>
                </a:lnTo>
                <a:lnTo>
                  <a:pt x="1264920" y="4091940"/>
                </a:lnTo>
                <a:lnTo>
                  <a:pt x="1371600" y="4091940"/>
                </a:lnTo>
                <a:lnTo>
                  <a:pt x="1577340" y="4091940"/>
                </a:lnTo>
                <a:lnTo>
                  <a:pt x="1950720" y="4046220"/>
                </a:lnTo>
                <a:lnTo>
                  <a:pt x="2034540" y="4015740"/>
                </a:lnTo>
                <a:lnTo>
                  <a:pt x="2225040" y="3970020"/>
                </a:lnTo>
                <a:lnTo>
                  <a:pt x="2293620" y="3962400"/>
                </a:lnTo>
                <a:lnTo>
                  <a:pt x="2537460" y="3992880"/>
                </a:lnTo>
                <a:cubicBezTo>
                  <a:pt x="2567940" y="3997960"/>
                  <a:pt x="2598735" y="4001417"/>
                  <a:pt x="2628900" y="4008120"/>
                </a:cubicBezTo>
                <a:cubicBezTo>
                  <a:pt x="2702137" y="4024395"/>
                  <a:pt x="2715738" y="4029446"/>
                  <a:pt x="2766060" y="4046220"/>
                </a:cubicBezTo>
                <a:lnTo>
                  <a:pt x="2941320" y="4091940"/>
                </a:lnTo>
                <a:lnTo>
                  <a:pt x="3078480" y="4122420"/>
                </a:lnTo>
                <a:lnTo>
                  <a:pt x="3246120" y="4130040"/>
                </a:lnTo>
                <a:lnTo>
                  <a:pt x="3360420" y="4130040"/>
                </a:lnTo>
                <a:lnTo>
                  <a:pt x="3596640" y="4122420"/>
                </a:lnTo>
                <a:lnTo>
                  <a:pt x="3733800" y="4122420"/>
                </a:lnTo>
                <a:lnTo>
                  <a:pt x="3870960" y="4099560"/>
                </a:lnTo>
                <a:cubicBezTo>
                  <a:pt x="3990241" y="4075704"/>
                  <a:pt x="3946405" y="4076700"/>
                  <a:pt x="4000500" y="4076700"/>
                </a:cubicBezTo>
                <a:lnTo>
                  <a:pt x="4145280" y="4038600"/>
                </a:lnTo>
                <a:lnTo>
                  <a:pt x="4335780" y="3985260"/>
                </a:lnTo>
                <a:lnTo>
                  <a:pt x="4434840" y="3992880"/>
                </a:lnTo>
                <a:lnTo>
                  <a:pt x="4587240" y="4008120"/>
                </a:lnTo>
                <a:cubicBezTo>
                  <a:pt x="4749775" y="4016674"/>
                  <a:pt x="4683693" y="4015740"/>
                  <a:pt x="4785360" y="4015740"/>
                </a:cubicBezTo>
                <a:lnTo>
                  <a:pt x="4922520" y="4000500"/>
                </a:lnTo>
                <a:lnTo>
                  <a:pt x="5082540" y="3992880"/>
                </a:lnTo>
                <a:lnTo>
                  <a:pt x="5257800" y="3962400"/>
                </a:lnTo>
                <a:lnTo>
                  <a:pt x="5547360" y="3832860"/>
                </a:lnTo>
                <a:lnTo>
                  <a:pt x="5699760" y="3680460"/>
                </a:lnTo>
                <a:cubicBezTo>
                  <a:pt x="5709920" y="3660140"/>
                  <a:pt x="5724160" y="3641390"/>
                  <a:pt x="5730240" y="3619500"/>
                </a:cubicBezTo>
                <a:cubicBezTo>
                  <a:pt x="5737072" y="3594905"/>
                  <a:pt x="5735188" y="3568686"/>
                  <a:pt x="5737860" y="3543300"/>
                </a:cubicBezTo>
                <a:cubicBezTo>
                  <a:pt x="5740268" y="3520426"/>
                  <a:pt x="5742940" y="3497580"/>
                  <a:pt x="5745480" y="3474720"/>
                </a:cubicBezTo>
                <a:lnTo>
                  <a:pt x="5753100" y="3284220"/>
                </a:lnTo>
                <a:cubicBezTo>
                  <a:pt x="5743727" y="3162367"/>
                  <a:pt x="5745480" y="3218278"/>
                  <a:pt x="5745480" y="3116580"/>
                </a:cubicBezTo>
                <a:lnTo>
                  <a:pt x="5722620" y="3002280"/>
                </a:lnTo>
                <a:lnTo>
                  <a:pt x="5669280" y="2796540"/>
                </a:lnTo>
                <a:lnTo>
                  <a:pt x="5631180" y="2354580"/>
                </a:lnTo>
                <a:lnTo>
                  <a:pt x="5631180" y="2202180"/>
                </a:lnTo>
                <a:lnTo>
                  <a:pt x="5646420" y="2118360"/>
                </a:lnTo>
                <a:lnTo>
                  <a:pt x="5676900" y="1996440"/>
                </a:lnTo>
                <a:cubicBezTo>
                  <a:pt x="5681980" y="1965960"/>
                  <a:pt x="5686305" y="1935344"/>
                  <a:pt x="5692140" y="1905000"/>
                </a:cubicBezTo>
                <a:cubicBezTo>
                  <a:pt x="5716064" y="1780593"/>
                  <a:pt x="5715000" y="1836470"/>
                  <a:pt x="5715000" y="1783080"/>
                </a:cubicBezTo>
                <a:lnTo>
                  <a:pt x="5715000" y="1348740"/>
                </a:lnTo>
                <a:lnTo>
                  <a:pt x="5676900" y="1272540"/>
                </a:lnTo>
                <a:lnTo>
                  <a:pt x="5646420" y="1242060"/>
                </a:lnTo>
                <a:lnTo>
                  <a:pt x="5615940" y="990600"/>
                </a:lnTo>
                <a:lnTo>
                  <a:pt x="5615940" y="693420"/>
                </a:lnTo>
                <a:lnTo>
                  <a:pt x="5608320" y="518160"/>
                </a:lnTo>
                <a:lnTo>
                  <a:pt x="5684520" y="0"/>
                </a:lnTo>
                <a:lnTo>
                  <a:pt x="5090160" y="464820"/>
                </a:lnTo>
                <a:lnTo>
                  <a:pt x="5097780" y="3368040"/>
                </a:lnTo>
                <a:lnTo>
                  <a:pt x="632460" y="3368040"/>
                </a:lnTo>
                <a:lnTo>
                  <a:pt x="632460" y="472440"/>
                </a:lnTo>
                <a:lnTo>
                  <a:pt x="60960" y="144780"/>
                </a:lnTo>
                <a:close/>
              </a:path>
            </a:pathLst>
          </a:custGeom>
          <a:solidFill>
            <a:srgbClr val="6E3B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6AF53-206B-479F-9B33-3DA4D9184C37}"/>
              </a:ext>
            </a:extLst>
          </p:cNvPr>
          <p:cNvSpPr/>
          <p:nvPr/>
        </p:nvSpPr>
        <p:spPr>
          <a:xfrm>
            <a:off x="3860334" y="1981899"/>
            <a:ext cx="4471331" cy="2894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A4F4282-63E1-419E-9A4A-86F01842D4E1}"/>
              </a:ext>
            </a:extLst>
          </p:cNvPr>
          <p:cNvSpPr/>
          <p:nvPr/>
        </p:nvSpPr>
        <p:spPr>
          <a:xfrm rot="10800000">
            <a:off x="5996939" y="1738059"/>
            <a:ext cx="198120" cy="2438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6C5B72-21B9-4E38-A9AA-6501DCF56154}"/>
              </a:ext>
            </a:extLst>
          </p:cNvPr>
          <p:cNvCxnSpPr>
            <a:cxnSpLocks/>
          </p:cNvCxnSpPr>
          <p:nvPr/>
        </p:nvCxnSpPr>
        <p:spPr>
          <a:xfrm>
            <a:off x="5964555" y="2072640"/>
            <a:ext cx="285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411B92-9757-4F1C-8608-C0E50522FAD3}"/>
              </a:ext>
            </a:extLst>
          </p:cNvPr>
          <p:cNvSpPr txBox="1"/>
          <p:nvPr/>
        </p:nvSpPr>
        <p:spPr>
          <a:xfrm>
            <a:off x="4871692" y="3428999"/>
            <a:ext cx="2471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(area = 60m</a:t>
            </a:r>
            <a:r>
              <a:rPr lang="en-US" sz="2800" b="1" baseline="30000" dirty="0"/>
              <a:t>2</a:t>
            </a:r>
            <a:r>
              <a:rPr lang="en-US" sz="28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A34AF-C803-4ECF-9454-7FAE8F706856}"/>
              </a:ext>
            </a:extLst>
          </p:cNvPr>
          <p:cNvSpPr txBox="1"/>
          <p:nvPr/>
        </p:nvSpPr>
        <p:spPr>
          <a:xfrm>
            <a:off x="4523244" y="2844224"/>
            <a:ext cx="314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Efficient Channel</a:t>
            </a:r>
          </a:p>
        </p:txBody>
      </p:sp>
    </p:spTree>
    <p:extLst>
      <p:ext uri="{BB962C8B-B14F-4D97-AF65-F5344CB8AC3E}">
        <p14:creationId xmlns:p14="http://schemas.microsoft.com/office/powerpoint/2010/main" val="39261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C412D8D-81E6-407F-A708-0C2931C458B8}"/>
              </a:ext>
            </a:extLst>
          </p:cNvPr>
          <p:cNvSpPr/>
          <p:nvPr/>
        </p:nvSpPr>
        <p:spPr>
          <a:xfrm>
            <a:off x="1217801" y="1738058"/>
            <a:ext cx="9756395" cy="2035782"/>
          </a:xfrm>
          <a:custGeom>
            <a:avLst/>
            <a:gdLst>
              <a:gd name="connsiteX0" fmla="*/ 60960 w 5753100"/>
              <a:gd name="connsiteY0" fmla="*/ 144780 h 4130040"/>
              <a:gd name="connsiteX1" fmla="*/ 38100 w 5753100"/>
              <a:gd name="connsiteY1" fmla="*/ 289560 h 4130040"/>
              <a:gd name="connsiteX2" fmla="*/ 15240 w 5753100"/>
              <a:gd name="connsiteY2" fmla="*/ 449580 h 4130040"/>
              <a:gd name="connsiteX3" fmla="*/ 0 w 5753100"/>
              <a:gd name="connsiteY3" fmla="*/ 716280 h 4130040"/>
              <a:gd name="connsiteX4" fmla="*/ 7620 w 5753100"/>
              <a:gd name="connsiteY4" fmla="*/ 967740 h 4130040"/>
              <a:gd name="connsiteX5" fmla="*/ 22860 w 5753100"/>
              <a:gd name="connsiteY5" fmla="*/ 1066800 h 4130040"/>
              <a:gd name="connsiteX6" fmla="*/ 30480 w 5753100"/>
              <a:gd name="connsiteY6" fmla="*/ 1455420 h 4130040"/>
              <a:gd name="connsiteX7" fmla="*/ 0 w 5753100"/>
              <a:gd name="connsiteY7" fmla="*/ 1661160 h 4130040"/>
              <a:gd name="connsiteX8" fmla="*/ 0 w 5753100"/>
              <a:gd name="connsiteY8" fmla="*/ 1897380 h 4130040"/>
              <a:gd name="connsiteX9" fmla="*/ 0 w 5753100"/>
              <a:gd name="connsiteY9" fmla="*/ 1988820 h 4130040"/>
              <a:gd name="connsiteX10" fmla="*/ 45720 w 5753100"/>
              <a:gd name="connsiteY10" fmla="*/ 2286000 h 4130040"/>
              <a:gd name="connsiteX11" fmla="*/ 76200 w 5753100"/>
              <a:gd name="connsiteY11" fmla="*/ 2377440 h 4130040"/>
              <a:gd name="connsiteX12" fmla="*/ 114300 w 5753100"/>
              <a:gd name="connsiteY12" fmla="*/ 2758440 h 4130040"/>
              <a:gd name="connsiteX13" fmla="*/ 121920 w 5753100"/>
              <a:gd name="connsiteY13" fmla="*/ 2834640 h 4130040"/>
              <a:gd name="connsiteX14" fmla="*/ 91440 w 5753100"/>
              <a:gd name="connsiteY14" fmla="*/ 2994660 h 4130040"/>
              <a:gd name="connsiteX15" fmla="*/ 83820 w 5753100"/>
              <a:gd name="connsiteY15" fmla="*/ 3093720 h 4130040"/>
              <a:gd name="connsiteX16" fmla="*/ 68580 w 5753100"/>
              <a:gd name="connsiteY16" fmla="*/ 3299460 h 4130040"/>
              <a:gd name="connsiteX17" fmla="*/ 38100 w 5753100"/>
              <a:gd name="connsiteY17" fmla="*/ 3497580 h 4130040"/>
              <a:gd name="connsiteX18" fmla="*/ 60960 w 5753100"/>
              <a:gd name="connsiteY18" fmla="*/ 3764280 h 4130040"/>
              <a:gd name="connsiteX19" fmla="*/ 320040 w 5753100"/>
              <a:gd name="connsiteY19" fmla="*/ 3832860 h 4130040"/>
              <a:gd name="connsiteX20" fmla="*/ 769620 w 5753100"/>
              <a:gd name="connsiteY20" fmla="*/ 4076700 h 4130040"/>
              <a:gd name="connsiteX21" fmla="*/ 1021080 w 5753100"/>
              <a:gd name="connsiteY21" fmla="*/ 4091940 h 4130040"/>
              <a:gd name="connsiteX22" fmla="*/ 1264920 w 5753100"/>
              <a:gd name="connsiteY22" fmla="*/ 4091940 h 4130040"/>
              <a:gd name="connsiteX23" fmla="*/ 1371600 w 5753100"/>
              <a:gd name="connsiteY23" fmla="*/ 4091940 h 4130040"/>
              <a:gd name="connsiteX24" fmla="*/ 1577340 w 5753100"/>
              <a:gd name="connsiteY24" fmla="*/ 4091940 h 4130040"/>
              <a:gd name="connsiteX25" fmla="*/ 1950720 w 5753100"/>
              <a:gd name="connsiteY25" fmla="*/ 4046220 h 4130040"/>
              <a:gd name="connsiteX26" fmla="*/ 2034540 w 5753100"/>
              <a:gd name="connsiteY26" fmla="*/ 4015740 h 4130040"/>
              <a:gd name="connsiteX27" fmla="*/ 2225040 w 5753100"/>
              <a:gd name="connsiteY27" fmla="*/ 3970020 h 4130040"/>
              <a:gd name="connsiteX28" fmla="*/ 2293620 w 5753100"/>
              <a:gd name="connsiteY28" fmla="*/ 3962400 h 4130040"/>
              <a:gd name="connsiteX29" fmla="*/ 2537460 w 5753100"/>
              <a:gd name="connsiteY29" fmla="*/ 3992880 h 4130040"/>
              <a:gd name="connsiteX30" fmla="*/ 2628900 w 5753100"/>
              <a:gd name="connsiteY30" fmla="*/ 4008120 h 4130040"/>
              <a:gd name="connsiteX31" fmla="*/ 2766060 w 5753100"/>
              <a:gd name="connsiteY31" fmla="*/ 4046220 h 4130040"/>
              <a:gd name="connsiteX32" fmla="*/ 2941320 w 5753100"/>
              <a:gd name="connsiteY32" fmla="*/ 4091940 h 4130040"/>
              <a:gd name="connsiteX33" fmla="*/ 3078480 w 5753100"/>
              <a:gd name="connsiteY33" fmla="*/ 4122420 h 4130040"/>
              <a:gd name="connsiteX34" fmla="*/ 3246120 w 5753100"/>
              <a:gd name="connsiteY34" fmla="*/ 4130040 h 4130040"/>
              <a:gd name="connsiteX35" fmla="*/ 3360420 w 5753100"/>
              <a:gd name="connsiteY35" fmla="*/ 4130040 h 4130040"/>
              <a:gd name="connsiteX36" fmla="*/ 3596640 w 5753100"/>
              <a:gd name="connsiteY36" fmla="*/ 4122420 h 4130040"/>
              <a:gd name="connsiteX37" fmla="*/ 3733800 w 5753100"/>
              <a:gd name="connsiteY37" fmla="*/ 4122420 h 4130040"/>
              <a:gd name="connsiteX38" fmla="*/ 3870960 w 5753100"/>
              <a:gd name="connsiteY38" fmla="*/ 4099560 h 4130040"/>
              <a:gd name="connsiteX39" fmla="*/ 4000500 w 5753100"/>
              <a:gd name="connsiteY39" fmla="*/ 4076700 h 4130040"/>
              <a:gd name="connsiteX40" fmla="*/ 4145280 w 5753100"/>
              <a:gd name="connsiteY40" fmla="*/ 4038600 h 4130040"/>
              <a:gd name="connsiteX41" fmla="*/ 4335780 w 5753100"/>
              <a:gd name="connsiteY41" fmla="*/ 3985260 h 4130040"/>
              <a:gd name="connsiteX42" fmla="*/ 4434840 w 5753100"/>
              <a:gd name="connsiteY42" fmla="*/ 3992880 h 4130040"/>
              <a:gd name="connsiteX43" fmla="*/ 4587240 w 5753100"/>
              <a:gd name="connsiteY43" fmla="*/ 4008120 h 4130040"/>
              <a:gd name="connsiteX44" fmla="*/ 4785360 w 5753100"/>
              <a:gd name="connsiteY44" fmla="*/ 4015740 h 4130040"/>
              <a:gd name="connsiteX45" fmla="*/ 4922520 w 5753100"/>
              <a:gd name="connsiteY45" fmla="*/ 4000500 h 4130040"/>
              <a:gd name="connsiteX46" fmla="*/ 5082540 w 5753100"/>
              <a:gd name="connsiteY46" fmla="*/ 3992880 h 4130040"/>
              <a:gd name="connsiteX47" fmla="*/ 5257800 w 5753100"/>
              <a:gd name="connsiteY47" fmla="*/ 3962400 h 4130040"/>
              <a:gd name="connsiteX48" fmla="*/ 5547360 w 5753100"/>
              <a:gd name="connsiteY48" fmla="*/ 3832860 h 4130040"/>
              <a:gd name="connsiteX49" fmla="*/ 5699760 w 5753100"/>
              <a:gd name="connsiteY49" fmla="*/ 3680460 h 4130040"/>
              <a:gd name="connsiteX50" fmla="*/ 5730240 w 5753100"/>
              <a:gd name="connsiteY50" fmla="*/ 3619500 h 4130040"/>
              <a:gd name="connsiteX51" fmla="*/ 5737860 w 5753100"/>
              <a:gd name="connsiteY51" fmla="*/ 3543300 h 4130040"/>
              <a:gd name="connsiteX52" fmla="*/ 5745480 w 5753100"/>
              <a:gd name="connsiteY52" fmla="*/ 3474720 h 4130040"/>
              <a:gd name="connsiteX53" fmla="*/ 5753100 w 5753100"/>
              <a:gd name="connsiteY53" fmla="*/ 3284220 h 4130040"/>
              <a:gd name="connsiteX54" fmla="*/ 5745480 w 5753100"/>
              <a:gd name="connsiteY54" fmla="*/ 3116580 h 4130040"/>
              <a:gd name="connsiteX55" fmla="*/ 5722620 w 5753100"/>
              <a:gd name="connsiteY55" fmla="*/ 3002280 h 4130040"/>
              <a:gd name="connsiteX56" fmla="*/ 5669280 w 5753100"/>
              <a:gd name="connsiteY56" fmla="*/ 2796540 h 4130040"/>
              <a:gd name="connsiteX57" fmla="*/ 5631180 w 5753100"/>
              <a:gd name="connsiteY57" fmla="*/ 2354580 h 4130040"/>
              <a:gd name="connsiteX58" fmla="*/ 5631180 w 5753100"/>
              <a:gd name="connsiteY58" fmla="*/ 2202180 h 4130040"/>
              <a:gd name="connsiteX59" fmla="*/ 5646420 w 5753100"/>
              <a:gd name="connsiteY59" fmla="*/ 2118360 h 4130040"/>
              <a:gd name="connsiteX60" fmla="*/ 5676900 w 5753100"/>
              <a:gd name="connsiteY60" fmla="*/ 1996440 h 4130040"/>
              <a:gd name="connsiteX61" fmla="*/ 5692140 w 5753100"/>
              <a:gd name="connsiteY61" fmla="*/ 1905000 h 4130040"/>
              <a:gd name="connsiteX62" fmla="*/ 5715000 w 5753100"/>
              <a:gd name="connsiteY62" fmla="*/ 1783080 h 4130040"/>
              <a:gd name="connsiteX63" fmla="*/ 5715000 w 5753100"/>
              <a:gd name="connsiteY63" fmla="*/ 1348740 h 4130040"/>
              <a:gd name="connsiteX64" fmla="*/ 5676900 w 5753100"/>
              <a:gd name="connsiteY64" fmla="*/ 1272540 h 4130040"/>
              <a:gd name="connsiteX65" fmla="*/ 5646420 w 5753100"/>
              <a:gd name="connsiteY65" fmla="*/ 1242060 h 4130040"/>
              <a:gd name="connsiteX66" fmla="*/ 5615940 w 5753100"/>
              <a:gd name="connsiteY66" fmla="*/ 990600 h 4130040"/>
              <a:gd name="connsiteX67" fmla="*/ 5615940 w 5753100"/>
              <a:gd name="connsiteY67" fmla="*/ 693420 h 4130040"/>
              <a:gd name="connsiteX68" fmla="*/ 5608320 w 5753100"/>
              <a:gd name="connsiteY68" fmla="*/ 518160 h 4130040"/>
              <a:gd name="connsiteX69" fmla="*/ 5684520 w 5753100"/>
              <a:gd name="connsiteY69" fmla="*/ 0 h 4130040"/>
              <a:gd name="connsiteX70" fmla="*/ 5090160 w 5753100"/>
              <a:gd name="connsiteY70" fmla="*/ 464820 h 4130040"/>
              <a:gd name="connsiteX71" fmla="*/ 5097780 w 5753100"/>
              <a:gd name="connsiteY71" fmla="*/ 3368040 h 4130040"/>
              <a:gd name="connsiteX72" fmla="*/ 632460 w 5753100"/>
              <a:gd name="connsiteY72" fmla="*/ 3368040 h 4130040"/>
              <a:gd name="connsiteX73" fmla="*/ 632460 w 5753100"/>
              <a:gd name="connsiteY73" fmla="*/ 472440 h 4130040"/>
              <a:gd name="connsiteX74" fmla="*/ 60960 w 5753100"/>
              <a:gd name="connsiteY74" fmla="*/ 144780 h 413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753100" h="4130040">
                <a:moveTo>
                  <a:pt x="60960" y="144780"/>
                </a:moveTo>
                <a:lnTo>
                  <a:pt x="38100" y="289560"/>
                </a:lnTo>
                <a:lnTo>
                  <a:pt x="15240" y="449580"/>
                </a:lnTo>
                <a:lnTo>
                  <a:pt x="0" y="716280"/>
                </a:lnTo>
                <a:lnTo>
                  <a:pt x="7620" y="967740"/>
                </a:lnTo>
                <a:lnTo>
                  <a:pt x="22860" y="1066800"/>
                </a:lnTo>
                <a:lnTo>
                  <a:pt x="30480" y="1455420"/>
                </a:lnTo>
                <a:lnTo>
                  <a:pt x="0" y="1661160"/>
                </a:lnTo>
                <a:lnTo>
                  <a:pt x="0" y="1897380"/>
                </a:lnTo>
                <a:lnTo>
                  <a:pt x="0" y="1988820"/>
                </a:lnTo>
                <a:lnTo>
                  <a:pt x="45720" y="2286000"/>
                </a:lnTo>
                <a:cubicBezTo>
                  <a:pt x="78087" y="2366917"/>
                  <a:pt x="76200" y="2334843"/>
                  <a:pt x="76200" y="2377440"/>
                </a:cubicBezTo>
                <a:lnTo>
                  <a:pt x="114300" y="2758440"/>
                </a:lnTo>
                <a:cubicBezTo>
                  <a:pt x="122200" y="2829544"/>
                  <a:pt x="121920" y="2804019"/>
                  <a:pt x="121920" y="2834640"/>
                </a:cubicBezTo>
                <a:lnTo>
                  <a:pt x="91440" y="2994660"/>
                </a:lnTo>
                <a:cubicBezTo>
                  <a:pt x="83062" y="3078442"/>
                  <a:pt x="83820" y="3045333"/>
                  <a:pt x="83820" y="3093720"/>
                </a:cubicBezTo>
                <a:lnTo>
                  <a:pt x="68580" y="3299460"/>
                </a:lnTo>
                <a:lnTo>
                  <a:pt x="38100" y="3497580"/>
                </a:lnTo>
                <a:lnTo>
                  <a:pt x="60960" y="3764280"/>
                </a:lnTo>
                <a:lnTo>
                  <a:pt x="320040" y="3832860"/>
                </a:lnTo>
                <a:lnTo>
                  <a:pt x="769620" y="4076700"/>
                </a:lnTo>
                <a:lnTo>
                  <a:pt x="1021080" y="4091940"/>
                </a:lnTo>
                <a:lnTo>
                  <a:pt x="1264920" y="4091940"/>
                </a:lnTo>
                <a:lnTo>
                  <a:pt x="1371600" y="4091940"/>
                </a:lnTo>
                <a:lnTo>
                  <a:pt x="1577340" y="4091940"/>
                </a:lnTo>
                <a:lnTo>
                  <a:pt x="1950720" y="4046220"/>
                </a:lnTo>
                <a:lnTo>
                  <a:pt x="2034540" y="4015740"/>
                </a:lnTo>
                <a:lnTo>
                  <a:pt x="2225040" y="3970020"/>
                </a:lnTo>
                <a:lnTo>
                  <a:pt x="2293620" y="3962400"/>
                </a:lnTo>
                <a:lnTo>
                  <a:pt x="2537460" y="3992880"/>
                </a:lnTo>
                <a:cubicBezTo>
                  <a:pt x="2567940" y="3997960"/>
                  <a:pt x="2598735" y="4001417"/>
                  <a:pt x="2628900" y="4008120"/>
                </a:cubicBezTo>
                <a:cubicBezTo>
                  <a:pt x="2702137" y="4024395"/>
                  <a:pt x="2715738" y="4029446"/>
                  <a:pt x="2766060" y="4046220"/>
                </a:cubicBezTo>
                <a:lnTo>
                  <a:pt x="2941320" y="4091940"/>
                </a:lnTo>
                <a:lnTo>
                  <a:pt x="3078480" y="4122420"/>
                </a:lnTo>
                <a:lnTo>
                  <a:pt x="3246120" y="4130040"/>
                </a:lnTo>
                <a:lnTo>
                  <a:pt x="3360420" y="4130040"/>
                </a:lnTo>
                <a:lnTo>
                  <a:pt x="3596640" y="4122420"/>
                </a:lnTo>
                <a:lnTo>
                  <a:pt x="3733800" y="4122420"/>
                </a:lnTo>
                <a:lnTo>
                  <a:pt x="3870960" y="4099560"/>
                </a:lnTo>
                <a:cubicBezTo>
                  <a:pt x="3990241" y="4075704"/>
                  <a:pt x="3946405" y="4076700"/>
                  <a:pt x="4000500" y="4076700"/>
                </a:cubicBezTo>
                <a:lnTo>
                  <a:pt x="4145280" y="4038600"/>
                </a:lnTo>
                <a:lnTo>
                  <a:pt x="4335780" y="3985260"/>
                </a:lnTo>
                <a:lnTo>
                  <a:pt x="4434840" y="3992880"/>
                </a:lnTo>
                <a:lnTo>
                  <a:pt x="4587240" y="4008120"/>
                </a:lnTo>
                <a:cubicBezTo>
                  <a:pt x="4749775" y="4016674"/>
                  <a:pt x="4683693" y="4015740"/>
                  <a:pt x="4785360" y="4015740"/>
                </a:cubicBezTo>
                <a:lnTo>
                  <a:pt x="4922520" y="4000500"/>
                </a:lnTo>
                <a:lnTo>
                  <a:pt x="5082540" y="3992880"/>
                </a:lnTo>
                <a:lnTo>
                  <a:pt x="5257800" y="3962400"/>
                </a:lnTo>
                <a:lnTo>
                  <a:pt x="5547360" y="3832860"/>
                </a:lnTo>
                <a:lnTo>
                  <a:pt x="5699760" y="3680460"/>
                </a:lnTo>
                <a:cubicBezTo>
                  <a:pt x="5709920" y="3660140"/>
                  <a:pt x="5724160" y="3641390"/>
                  <a:pt x="5730240" y="3619500"/>
                </a:cubicBezTo>
                <a:cubicBezTo>
                  <a:pt x="5737072" y="3594905"/>
                  <a:pt x="5735188" y="3568686"/>
                  <a:pt x="5737860" y="3543300"/>
                </a:cubicBezTo>
                <a:cubicBezTo>
                  <a:pt x="5740268" y="3520426"/>
                  <a:pt x="5742940" y="3497580"/>
                  <a:pt x="5745480" y="3474720"/>
                </a:cubicBezTo>
                <a:lnTo>
                  <a:pt x="5753100" y="3284220"/>
                </a:lnTo>
                <a:cubicBezTo>
                  <a:pt x="5743727" y="3162367"/>
                  <a:pt x="5745480" y="3218278"/>
                  <a:pt x="5745480" y="3116580"/>
                </a:cubicBezTo>
                <a:lnTo>
                  <a:pt x="5722620" y="3002280"/>
                </a:lnTo>
                <a:lnTo>
                  <a:pt x="5669280" y="2796540"/>
                </a:lnTo>
                <a:lnTo>
                  <a:pt x="5631180" y="2354580"/>
                </a:lnTo>
                <a:lnTo>
                  <a:pt x="5631180" y="2202180"/>
                </a:lnTo>
                <a:lnTo>
                  <a:pt x="5646420" y="2118360"/>
                </a:lnTo>
                <a:lnTo>
                  <a:pt x="5676900" y="1996440"/>
                </a:lnTo>
                <a:cubicBezTo>
                  <a:pt x="5681980" y="1965960"/>
                  <a:pt x="5686305" y="1935344"/>
                  <a:pt x="5692140" y="1905000"/>
                </a:cubicBezTo>
                <a:cubicBezTo>
                  <a:pt x="5716064" y="1780593"/>
                  <a:pt x="5715000" y="1836470"/>
                  <a:pt x="5715000" y="1783080"/>
                </a:cubicBezTo>
                <a:lnTo>
                  <a:pt x="5715000" y="1348740"/>
                </a:lnTo>
                <a:lnTo>
                  <a:pt x="5676900" y="1272540"/>
                </a:lnTo>
                <a:lnTo>
                  <a:pt x="5646420" y="1242060"/>
                </a:lnTo>
                <a:lnTo>
                  <a:pt x="5615940" y="990600"/>
                </a:lnTo>
                <a:lnTo>
                  <a:pt x="5615940" y="693420"/>
                </a:lnTo>
                <a:lnTo>
                  <a:pt x="5608320" y="518160"/>
                </a:lnTo>
                <a:lnTo>
                  <a:pt x="5684520" y="0"/>
                </a:lnTo>
                <a:lnTo>
                  <a:pt x="5090160" y="464820"/>
                </a:lnTo>
                <a:lnTo>
                  <a:pt x="5097780" y="3368040"/>
                </a:lnTo>
                <a:lnTo>
                  <a:pt x="632460" y="3368040"/>
                </a:lnTo>
                <a:lnTo>
                  <a:pt x="632460" y="472440"/>
                </a:lnTo>
                <a:lnTo>
                  <a:pt x="60960" y="144780"/>
                </a:lnTo>
                <a:close/>
              </a:path>
            </a:pathLst>
          </a:custGeom>
          <a:solidFill>
            <a:srgbClr val="6E3B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6AF53-206B-479F-9B33-3DA4D9184C37}"/>
              </a:ext>
            </a:extLst>
          </p:cNvPr>
          <p:cNvSpPr/>
          <p:nvPr/>
        </p:nvSpPr>
        <p:spPr>
          <a:xfrm>
            <a:off x="2298233" y="1981899"/>
            <a:ext cx="7595533" cy="1447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A4F4282-63E1-419E-9A4A-86F01842D4E1}"/>
              </a:ext>
            </a:extLst>
          </p:cNvPr>
          <p:cNvSpPr/>
          <p:nvPr/>
        </p:nvSpPr>
        <p:spPr>
          <a:xfrm rot="10800000">
            <a:off x="5996939" y="1738059"/>
            <a:ext cx="198120" cy="2438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6C5B72-21B9-4E38-A9AA-6501DCF56154}"/>
              </a:ext>
            </a:extLst>
          </p:cNvPr>
          <p:cNvCxnSpPr>
            <a:cxnSpLocks/>
          </p:cNvCxnSpPr>
          <p:nvPr/>
        </p:nvCxnSpPr>
        <p:spPr>
          <a:xfrm>
            <a:off x="5964555" y="2072640"/>
            <a:ext cx="285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411B92-9757-4F1C-8608-C0E50522FAD3}"/>
              </a:ext>
            </a:extLst>
          </p:cNvPr>
          <p:cNvSpPr txBox="1"/>
          <p:nvPr/>
        </p:nvSpPr>
        <p:spPr>
          <a:xfrm>
            <a:off x="5064638" y="2752103"/>
            <a:ext cx="2085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(area = 60m</a:t>
            </a:r>
            <a:r>
              <a:rPr lang="en-US" sz="2400" b="1" baseline="30000" dirty="0"/>
              <a:t>2</a:t>
            </a:r>
            <a:r>
              <a:rPr lang="en-US" sz="24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CE25C-4F4E-484D-976D-BF7668EA5A3F}"/>
              </a:ext>
            </a:extLst>
          </p:cNvPr>
          <p:cNvSpPr txBox="1"/>
          <p:nvPr/>
        </p:nvSpPr>
        <p:spPr>
          <a:xfrm>
            <a:off x="4293153" y="2225740"/>
            <a:ext cx="3605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Inefficient Channel</a:t>
            </a:r>
          </a:p>
        </p:txBody>
      </p:sp>
    </p:spTree>
    <p:extLst>
      <p:ext uri="{BB962C8B-B14F-4D97-AF65-F5344CB8AC3E}">
        <p14:creationId xmlns:p14="http://schemas.microsoft.com/office/powerpoint/2010/main" val="159106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A67BB883-2F81-4C76-94E6-65F4964D668D}"/>
              </a:ext>
            </a:extLst>
          </p:cNvPr>
          <p:cNvSpPr/>
          <p:nvPr/>
        </p:nvSpPr>
        <p:spPr>
          <a:xfrm>
            <a:off x="4704825" y="2758929"/>
            <a:ext cx="2782349" cy="13401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4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Brinkerhoff</dc:creator>
  <cp:lastModifiedBy>Craig Brinkerhoff</cp:lastModifiedBy>
  <cp:revision>1</cp:revision>
  <dcterms:created xsi:type="dcterms:W3CDTF">2021-09-09T19:50:44Z</dcterms:created>
  <dcterms:modified xsi:type="dcterms:W3CDTF">2021-09-09T20:31:33Z</dcterms:modified>
</cp:coreProperties>
</file>