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60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A9591E"/>
    <a:srgbClr val="A9D18E"/>
    <a:srgbClr val="F4B183"/>
    <a:srgbClr val="006600"/>
    <a:srgbClr val="6E3B08"/>
    <a:srgbClr val="6B3806"/>
    <a:srgbClr val="8E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F3D11-ADD9-485B-883B-4116CF994C98}" v="1407" dt="2021-10-04T20:23:45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AF3F3D11-ADD9-485B-883B-4116CF994C98}"/>
    <pc:docChg chg="undo custSel addSld delSld modSld sldOrd">
      <pc:chgData name="Craig Brinkerhoff" userId="4ca67c74-3213-4250-9c32-077ebf257a4d" providerId="ADAL" clId="{AF3F3D11-ADD9-485B-883B-4116CF994C98}" dt="2021-10-04T21:11:41.755" v="4870" actId="115"/>
      <pc:docMkLst>
        <pc:docMk/>
      </pc:docMkLst>
      <pc:sldChg chg="addSp delSp modSp mod ord">
        <pc:chgData name="Craig Brinkerhoff" userId="4ca67c74-3213-4250-9c32-077ebf257a4d" providerId="ADAL" clId="{AF3F3D11-ADD9-485B-883B-4116CF994C98}" dt="2021-10-04T20:24:11.627" v="4755" actId="1076"/>
        <pc:sldMkLst>
          <pc:docMk/>
          <pc:sldMk cId="1764610376" sldId="260"/>
        </pc:sldMkLst>
        <pc:spChg chg="mod">
          <ac:chgData name="Craig Brinkerhoff" userId="4ca67c74-3213-4250-9c32-077ebf257a4d" providerId="ADAL" clId="{AF3F3D11-ADD9-485B-883B-4116CF994C98}" dt="2021-10-04T19:34:06.760" v="4312" actId="20577"/>
          <ac:spMkLst>
            <pc:docMk/>
            <pc:sldMk cId="1764610376" sldId="260"/>
            <ac:spMk id="2" creationId="{EFD924C7-1BEF-4A0B-AE29-CCEC68DC0E66}"/>
          </ac:spMkLst>
        </pc:spChg>
        <pc:spChg chg="del mod">
          <ac:chgData name="Craig Brinkerhoff" userId="4ca67c74-3213-4250-9c32-077ebf257a4d" providerId="ADAL" clId="{AF3F3D11-ADD9-485B-883B-4116CF994C98}" dt="2021-10-04T19:33:57.205" v="4293" actId="478"/>
          <ac:spMkLst>
            <pc:docMk/>
            <pc:sldMk cId="1764610376" sldId="260"/>
            <ac:spMk id="3" creationId="{2E254306-EB3A-43C9-BB0E-324D8F8D533D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6" creationId="{2B35ABF3-93C6-4A0C-93CF-F092B580597F}"/>
          </ac:spMkLst>
        </pc:spChg>
        <pc:spChg chg="add mod">
          <ac:chgData name="Craig Brinkerhoff" userId="4ca67c74-3213-4250-9c32-077ebf257a4d" providerId="ADAL" clId="{AF3F3D11-ADD9-485B-883B-4116CF994C98}" dt="2021-09-17T16:50:28.021" v="259" actId="164"/>
          <ac:spMkLst>
            <pc:docMk/>
            <pc:sldMk cId="1764610376" sldId="260"/>
            <ac:spMk id="9" creationId="{F4219DE6-0639-4972-9B7C-366381A86FB1}"/>
          </ac:spMkLst>
        </pc:spChg>
        <pc:spChg chg="add mod">
          <ac:chgData name="Craig Brinkerhoff" userId="4ca67c74-3213-4250-9c32-077ebf257a4d" providerId="ADAL" clId="{AF3F3D11-ADD9-485B-883B-4116CF994C98}" dt="2021-10-04T20:04:07.766" v="4467" actId="1076"/>
          <ac:spMkLst>
            <pc:docMk/>
            <pc:sldMk cId="1764610376" sldId="260"/>
            <ac:spMk id="11" creationId="{7704E46D-CA3B-4EF1-9299-87A665FC7773}"/>
          </ac:spMkLst>
        </pc:spChg>
        <pc:spChg chg="add mod">
          <ac:chgData name="Craig Brinkerhoff" userId="4ca67c74-3213-4250-9c32-077ebf257a4d" providerId="ADAL" clId="{AF3F3D11-ADD9-485B-883B-4116CF994C98}" dt="2021-10-04T20:00:21.827" v="4441" actId="207"/>
          <ac:spMkLst>
            <pc:docMk/>
            <pc:sldMk cId="1764610376" sldId="260"/>
            <ac:spMk id="13" creationId="{3E139AC7-5091-4605-876B-55D8EF69DD11}"/>
          </ac:spMkLst>
        </pc:spChg>
        <pc:spChg chg="add mod">
          <ac:chgData name="Craig Brinkerhoff" userId="4ca67c74-3213-4250-9c32-077ebf257a4d" providerId="ADAL" clId="{AF3F3D11-ADD9-485B-883B-4116CF994C98}" dt="2021-10-04T20:01:04.756" v="4446" actId="207"/>
          <ac:spMkLst>
            <pc:docMk/>
            <pc:sldMk cId="1764610376" sldId="260"/>
            <ac:spMk id="14" creationId="{9554E590-2B84-4CD3-95B7-8678C663D6CF}"/>
          </ac:spMkLst>
        </pc:spChg>
        <pc:spChg chg="add del mod">
          <ac:chgData name="Craig Brinkerhoff" userId="4ca67c74-3213-4250-9c32-077ebf257a4d" providerId="ADAL" clId="{AF3F3D11-ADD9-485B-883B-4116CF994C98}" dt="2021-10-04T19:33:59.162" v="4294" actId="478"/>
          <ac:spMkLst>
            <pc:docMk/>
            <pc:sldMk cId="1764610376" sldId="260"/>
            <ac:spMk id="19" creationId="{BEBEC215-C77B-43B4-95E4-D06A9AF7E2B3}"/>
          </ac:spMkLst>
        </pc:spChg>
        <pc:spChg chg="add mod ord">
          <ac:chgData name="Craig Brinkerhoff" userId="4ca67c74-3213-4250-9c32-077ebf257a4d" providerId="ADAL" clId="{AF3F3D11-ADD9-485B-883B-4116CF994C98}" dt="2021-10-04T20:19:15.236" v="4660" actId="1076"/>
          <ac:spMkLst>
            <pc:docMk/>
            <pc:sldMk cId="1764610376" sldId="260"/>
            <ac:spMk id="22" creationId="{9BDA0D94-7527-458C-B2B4-736F81777138}"/>
          </ac:spMkLst>
        </pc:spChg>
        <pc:spChg chg="add del">
          <ac:chgData name="Craig Brinkerhoff" userId="4ca67c74-3213-4250-9c32-077ebf257a4d" providerId="ADAL" clId="{AF3F3D11-ADD9-485B-883B-4116CF994C98}" dt="2021-10-04T19:38:42.899" v="4335" actId="11529"/>
          <ac:spMkLst>
            <pc:docMk/>
            <pc:sldMk cId="1764610376" sldId="260"/>
            <ac:spMk id="23" creationId="{B0C85BE7-0D14-434A-8BB5-E00F14C33BB6}"/>
          </ac:spMkLst>
        </pc:spChg>
        <pc:spChg chg="add del mod">
          <ac:chgData name="Craig Brinkerhoff" userId="4ca67c74-3213-4250-9c32-077ebf257a4d" providerId="ADAL" clId="{AF3F3D11-ADD9-485B-883B-4116CF994C98}" dt="2021-10-04T19:45:05.134" v="4383" actId="478"/>
          <ac:spMkLst>
            <pc:docMk/>
            <pc:sldMk cId="1764610376" sldId="260"/>
            <ac:spMk id="24" creationId="{3661ABF3-217D-4115-AB60-F5671DC8EBAB}"/>
          </ac:spMkLst>
        </pc:spChg>
        <pc:spChg chg="add del mod">
          <ac:chgData name="Craig Brinkerhoff" userId="4ca67c74-3213-4250-9c32-077ebf257a4d" providerId="ADAL" clId="{AF3F3D11-ADD9-485B-883B-4116CF994C98}" dt="2021-10-04T19:45:06.701" v="4385" actId="478"/>
          <ac:spMkLst>
            <pc:docMk/>
            <pc:sldMk cId="1764610376" sldId="260"/>
            <ac:spMk id="25" creationId="{6717B0CE-A1B3-4C02-B051-869CFE468F76}"/>
          </ac:spMkLst>
        </pc:spChg>
        <pc:spChg chg="add del mod">
          <ac:chgData name="Craig Brinkerhoff" userId="4ca67c74-3213-4250-9c32-077ebf257a4d" providerId="ADAL" clId="{AF3F3D11-ADD9-485B-883B-4116CF994C98}" dt="2021-10-04T19:45:04.362" v="4382" actId="478"/>
          <ac:spMkLst>
            <pc:docMk/>
            <pc:sldMk cId="1764610376" sldId="260"/>
            <ac:spMk id="26" creationId="{6D6595AB-F062-4995-82D8-EF476DA71920}"/>
          </ac:spMkLst>
        </pc:spChg>
        <pc:spChg chg="add del">
          <ac:chgData name="Craig Brinkerhoff" userId="4ca67c74-3213-4250-9c32-077ebf257a4d" providerId="ADAL" clId="{AF3F3D11-ADD9-485B-883B-4116CF994C98}" dt="2021-10-04T19:43:08.652" v="4362" actId="478"/>
          <ac:spMkLst>
            <pc:docMk/>
            <pc:sldMk cId="1764610376" sldId="260"/>
            <ac:spMk id="29" creationId="{BBD4F174-230E-43A3-AEDC-8158D7B7FEF6}"/>
          </ac:spMkLst>
        </pc:spChg>
        <pc:spChg chg="add del mod">
          <ac:chgData name="Craig Brinkerhoff" userId="4ca67c74-3213-4250-9c32-077ebf257a4d" providerId="ADAL" clId="{AF3F3D11-ADD9-485B-883B-4116CF994C98}" dt="2021-10-04T19:43:10.059" v="4363" actId="478"/>
          <ac:spMkLst>
            <pc:docMk/>
            <pc:sldMk cId="1764610376" sldId="260"/>
            <ac:spMk id="31" creationId="{F2BB68CF-660D-4969-AB26-1DE10468FA0F}"/>
          </ac:spMkLst>
        </pc:spChg>
        <pc:spChg chg="add del mod">
          <ac:chgData name="Craig Brinkerhoff" userId="4ca67c74-3213-4250-9c32-077ebf257a4d" providerId="ADAL" clId="{AF3F3D11-ADD9-485B-883B-4116CF994C98}" dt="2021-10-04T19:43:10.991" v="4364" actId="478"/>
          <ac:spMkLst>
            <pc:docMk/>
            <pc:sldMk cId="1764610376" sldId="260"/>
            <ac:spMk id="32" creationId="{9109F911-0C8D-4F85-A9BC-CDF986468911}"/>
          </ac:spMkLst>
        </pc:spChg>
        <pc:spChg chg="add del mod">
          <ac:chgData name="Craig Brinkerhoff" userId="4ca67c74-3213-4250-9c32-077ebf257a4d" providerId="ADAL" clId="{AF3F3D11-ADD9-485B-883B-4116CF994C98}" dt="2021-10-04T19:43:11.620" v="4365" actId="478"/>
          <ac:spMkLst>
            <pc:docMk/>
            <pc:sldMk cId="1764610376" sldId="260"/>
            <ac:spMk id="33" creationId="{3FA2FFCA-10B8-4CB8-825B-4DB041B76F61}"/>
          </ac:spMkLst>
        </pc:spChg>
        <pc:spChg chg="add del mod">
          <ac:chgData name="Craig Brinkerhoff" userId="4ca67c74-3213-4250-9c32-077ebf257a4d" providerId="ADAL" clId="{AF3F3D11-ADD9-485B-883B-4116CF994C98}" dt="2021-10-04T19:48:21.167" v="4417" actId="478"/>
          <ac:spMkLst>
            <pc:docMk/>
            <pc:sldMk cId="1764610376" sldId="260"/>
            <ac:spMk id="43" creationId="{091819F4-65BA-4471-B147-A8DBA3DC40B3}"/>
          </ac:spMkLst>
        </pc:spChg>
        <pc:spChg chg="add del mod">
          <ac:chgData name="Craig Brinkerhoff" userId="4ca67c74-3213-4250-9c32-077ebf257a4d" providerId="ADAL" clId="{AF3F3D11-ADD9-485B-883B-4116CF994C98}" dt="2021-10-04T19:46:48.729" v="4401" actId="478"/>
          <ac:spMkLst>
            <pc:docMk/>
            <pc:sldMk cId="1764610376" sldId="260"/>
            <ac:spMk id="44" creationId="{EF85AFD6-37F6-40BA-B40A-C87DCE7AFEAB}"/>
          </ac:spMkLst>
        </pc:spChg>
        <pc:spChg chg="add mod ord">
          <ac:chgData name="Craig Brinkerhoff" userId="4ca67c74-3213-4250-9c32-077ebf257a4d" providerId="ADAL" clId="{AF3F3D11-ADD9-485B-883B-4116CF994C98}" dt="2021-10-04T20:19:15.236" v="4660" actId="1076"/>
          <ac:spMkLst>
            <pc:docMk/>
            <pc:sldMk cId="1764610376" sldId="260"/>
            <ac:spMk id="45" creationId="{1BB844BC-30F4-411D-8540-D61D7E332BFE}"/>
          </ac:spMkLst>
        </pc:spChg>
        <pc:spChg chg="add mod">
          <ac:chgData name="Craig Brinkerhoff" userId="4ca67c74-3213-4250-9c32-077ebf257a4d" providerId="ADAL" clId="{AF3F3D11-ADD9-485B-883B-4116CF994C98}" dt="2021-10-04T20:21:28.273" v="4715" actId="1076"/>
          <ac:spMkLst>
            <pc:docMk/>
            <pc:sldMk cId="1764610376" sldId="260"/>
            <ac:spMk id="46" creationId="{346E705B-90DC-4526-A1B9-6A2B9DAB7C5D}"/>
          </ac:spMkLst>
        </pc:spChg>
        <pc:spChg chg="add mod ord">
          <ac:chgData name="Craig Brinkerhoff" userId="4ca67c74-3213-4250-9c32-077ebf257a4d" providerId="ADAL" clId="{AF3F3D11-ADD9-485B-883B-4116CF994C98}" dt="2021-10-04T20:23:27.972" v="4737" actId="14100"/>
          <ac:spMkLst>
            <pc:docMk/>
            <pc:sldMk cId="1764610376" sldId="260"/>
            <ac:spMk id="47" creationId="{17C16460-21A7-4B94-997F-C25C0679C66C}"/>
          </ac:spMkLst>
        </pc:spChg>
        <pc:spChg chg="add mod">
          <ac:chgData name="Craig Brinkerhoff" userId="4ca67c74-3213-4250-9c32-077ebf257a4d" providerId="ADAL" clId="{AF3F3D11-ADD9-485B-883B-4116CF994C98}" dt="2021-10-04T20:21:30.476" v="4716" actId="1076"/>
          <ac:spMkLst>
            <pc:docMk/>
            <pc:sldMk cId="1764610376" sldId="260"/>
            <ac:spMk id="48" creationId="{382C325A-F4D3-4A21-A276-31CA908C11BD}"/>
          </ac:spMkLst>
        </pc:spChg>
        <pc:spChg chg="add del mod">
          <ac:chgData name="Craig Brinkerhoff" userId="4ca67c74-3213-4250-9c32-077ebf257a4d" providerId="ADAL" clId="{AF3F3D11-ADD9-485B-883B-4116CF994C98}" dt="2021-10-04T20:01:09.582" v="4447" actId="478"/>
          <ac:spMkLst>
            <pc:docMk/>
            <pc:sldMk cId="1764610376" sldId="260"/>
            <ac:spMk id="49" creationId="{A1CF6315-8B39-4317-91C5-B95D5675206C}"/>
          </ac:spMkLst>
        </pc:spChg>
        <pc:spChg chg="add del mod">
          <ac:chgData name="Craig Brinkerhoff" userId="4ca67c74-3213-4250-9c32-077ebf257a4d" providerId="ADAL" clId="{AF3F3D11-ADD9-485B-883B-4116CF994C98}" dt="2021-10-04T19:52:49.507" v="4438" actId="478"/>
          <ac:spMkLst>
            <pc:docMk/>
            <pc:sldMk cId="1764610376" sldId="260"/>
            <ac:spMk id="50" creationId="{FD28C58E-603B-4123-A9CD-4F8107B0207A}"/>
          </ac:spMkLst>
        </pc:spChg>
        <pc:spChg chg="add mod">
          <ac:chgData name="Craig Brinkerhoff" userId="4ca67c74-3213-4250-9c32-077ebf257a4d" providerId="ADAL" clId="{AF3F3D11-ADD9-485B-883B-4116CF994C98}" dt="2021-10-04T20:20:17.555" v="4696" actId="20577"/>
          <ac:spMkLst>
            <pc:docMk/>
            <pc:sldMk cId="1764610376" sldId="260"/>
            <ac:spMk id="54" creationId="{63DD99C5-A105-431F-9223-349B8DC05840}"/>
          </ac:spMkLst>
        </pc:spChg>
        <pc:spChg chg="add mod ord">
          <ac:chgData name="Craig Brinkerhoff" userId="4ca67c74-3213-4250-9c32-077ebf257a4d" providerId="ADAL" clId="{AF3F3D11-ADD9-485B-883B-4116CF994C98}" dt="2021-10-04T20:23:38.635" v="4738" actId="207"/>
          <ac:spMkLst>
            <pc:docMk/>
            <pc:sldMk cId="1764610376" sldId="260"/>
            <ac:spMk id="55" creationId="{D49EE705-C737-49DC-9B85-B9AEF770C848}"/>
          </ac:spMkLst>
        </pc:spChg>
        <pc:spChg chg="add mod">
          <ac:chgData name="Craig Brinkerhoff" userId="4ca67c74-3213-4250-9c32-077ebf257a4d" providerId="ADAL" clId="{AF3F3D11-ADD9-485B-883B-4116CF994C98}" dt="2021-10-04T20:20:58.491" v="4707" actId="2085"/>
          <ac:spMkLst>
            <pc:docMk/>
            <pc:sldMk cId="1764610376" sldId="260"/>
            <ac:spMk id="56" creationId="{9AC33DFD-40A4-49E5-B44F-1BA807005B91}"/>
          </ac:spMkLst>
        </pc:spChg>
        <pc:spChg chg="add mod">
          <ac:chgData name="Craig Brinkerhoff" userId="4ca67c74-3213-4250-9c32-077ebf257a4d" providerId="ADAL" clId="{AF3F3D11-ADD9-485B-883B-4116CF994C98}" dt="2021-10-04T20:20:23.023" v="4697" actId="1076"/>
          <ac:spMkLst>
            <pc:docMk/>
            <pc:sldMk cId="1764610376" sldId="260"/>
            <ac:spMk id="57" creationId="{6B71DBDA-C1E5-48BE-8089-B84B60A2605D}"/>
          </ac:spMkLst>
        </pc:spChg>
        <pc:spChg chg="add mod">
          <ac:chgData name="Craig Brinkerhoff" userId="4ca67c74-3213-4250-9c32-077ebf257a4d" providerId="ADAL" clId="{AF3F3D11-ADD9-485B-883B-4116CF994C98}" dt="2021-10-04T20:23:38.635" v="4738" actId="207"/>
          <ac:spMkLst>
            <pc:docMk/>
            <pc:sldMk cId="1764610376" sldId="260"/>
            <ac:spMk id="58" creationId="{CC680785-AEB9-4170-AD1E-3F19B09BA14D}"/>
          </ac:spMkLst>
        </pc:spChg>
        <pc:spChg chg="add mod">
          <ac:chgData name="Craig Brinkerhoff" userId="4ca67c74-3213-4250-9c32-077ebf257a4d" providerId="ADAL" clId="{AF3F3D11-ADD9-485B-883B-4116CF994C98}" dt="2021-10-04T20:24:11.627" v="4755" actId="1076"/>
          <ac:spMkLst>
            <pc:docMk/>
            <pc:sldMk cId="1764610376" sldId="260"/>
            <ac:spMk id="59" creationId="{CF22C975-0FA9-4F3F-9891-D9DED725199E}"/>
          </ac:spMkLst>
        </pc:spChg>
        <pc:spChg chg="add mod">
          <ac:chgData name="Craig Brinkerhoff" userId="4ca67c74-3213-4250-9c32-077ebf257a4d" providerId="ADAL" clId="{AF3F3D11-ADD9-485B-883B-4116CF994C98}" dt="2021-10-04T20:21:21.621" v="4714" actId="14100"/>
          <ac:spMkLst>
            <pc:docMk/>
            <pc:sldMk cId="1764610376" sldId="260"/>
            <ac:spMk id="60" creationId="{0D2C557A-4BB6-465B-BF48-E2CCF0F1FF1D}"/>
          </ac:spMkLst>
        </pc:spChg>
        <pc:grpChg chg="add del mod">
          <ac:chgData name="Craig Brinkerhoff" userId="4ca67c74-3213-4250-9c32-077ebf257a4d" providerId="ADAL" clId="{AF3F3D11-ADD9-485B-883B-4116CF994C98}" dt="2021-10-04T15:54:57.378" v="1669" actId="478"/>
          <ac:grpSpMkLst>
            <pc:docMk/>
            <pc:sldMk cId="1764610376" sldId="260"/>
            <ac:grpSpMk id="12" creationId="{9F9B167A-68B9-4E3E-8859-D77744B2999B}"/>
          </ac:grpSpMkLst>
        </pc:grpChg>
        <pc:picChg chg="add mod">
          <ac:chgData name="Craig Brinkerhoff" userId="4ca67c74-3213-4250-9c32-077ebf257a4d" providerId="ADAL" clId="{AF3F3D11-ADD9-485B-883B-4116CF994C98}" dt="2021-09-17T16:50:28.021" v="259" actId="164"/>
          <ac:picMkLst>
            <pc:docMk/>
            <pc:sldMk cId="1764610376" sldId="260"/>
            <ac:picMk id="5" creationId="{2E8E06C0-CAFE-454B-8273-0682F242C0D9}"/>
          </ac:picMkLst>
        </pc:picChg>
        <pc:picChg chg="add mod">
          <ac:chgData name="Craig Brinkerhoff" userId="4ca67c74-3213-4250-9c32-077ebf257a4d" providerId="ADAL" clId="{AF3F3D11-ADD9-485B-883B-4116CF994C98}" dt="2021-10-04T19:34:33.418" v="4319" actId="1076"/>
          <ac:picMkLst>
            <pc:docMk/>
            <pc:sldMk cId="1764610376" sldId="260"/>
            <ac:picMk id="10" creationId="{09AC96D9-5CCE-4511-B879-63677F4A8467}"/>
          </ac:picMkLst>
        </pc:picChg>
        <pc:picChg chg="add del mod">
          <ac:chgData name="Craig Brinkerhoff" userId="4ca67c74-3213-4250-9c32-077ebf257a4d" providerId="ADAL" clId="{AF3F3D11-ADD9-485B-883B-4116CF994C98}" dt="2021-09-17T19:45:19.414" v="756" actId="478"/>
          <ac:picMkLst>
            <pc:docMk/>
            <pc:sldMk cId="1764610376" sldId="260"/>
            <ac:picMk id="11" creationId="{04267E32-EFC4-4C92-955C-CCFFD1951D3A}"/>
          </ac:picMkLst>
        </pc:picChg>
        <pc:picChg chg="add del mod">
          <ac:chgData name="Craig Brinkerhoff" userId="4ca67c74-3213-4250-9c32-077ebf257a4d" providerId="ADAL" clId="{AF3F3D11-ADD9-485B-883B-4116CF994C98}" dt="2021-10-04T19:34:42.973" v="4321" actId="478"/>
          <ac:picMkLst>
            <pc:docMk/>
            <pc:sldMk cId="1764610376" sldId="260"/>
            <ac:picMk id="20" creationId="{2D2CEA87-FCDE-4A91-BADF-8E9E4896C70A}"/>
          </ac:picMkLst>
        </pc:picChg>
        <pc:picChg chg="add mod">
          <ac:chgData name="Craig Brinkerhoff" userId="4ca67c74-3213-4250-9c32-077ebf257a4d" providerId="ADAL" clId="{AF3F3D11-ADD9-485B-883B-4116CF994C98}" dt="2021-10-04T20:18:44.926" v="4655" actId="167"/>
          <ac:picMkLst>
            <pc:docMk/>
            <pc:sldMk cId="1764610376" sldId="260"/>
            <ac:picMk id="1026" creationId="{FBAF3410-868C-4070-9F3C-26446099C372}"/>
          </ac:picMkLst>
        </pc:picChg>
        <pc:cxnChg chg="add mod">
          <ac:chgData name="Craig Brinkerhoff" userId="4ca67c74-3213-4250-9c32-077ebf257a4d" providerId="ADAL" clId="{AF3F3D11-ADD9-485B-883B-4116CF994C98}" dt="2021-09-17T16:50:28.021" v="259" actId="164"/>
          <ac:cxnSpMkLst>
            <pc:docMk/>
            <pc:sldMk cId="1764610376" sldId="260"/>
            <ac:cxnSpMk id="8" creationId="{C73478DB-05DE-4881-BE7F-431A144885D5}"/>
          </ac:cxnSpMkLst>
        </pc:cxnChg>
        <pc:cxnChg chg="add mod">
          <ac:chgData name="Craig Brinkerhoff" userId="4ca67c74-3213-4250-9c32-077ebf257a4d" providerId="ADAL" clId="{AF3F3D11-ADD9-485B-883B-4116CF994C98}" dt="2021-10-04T19:34:33.418" v="4319" actId="1076"/>
          <ac:cxnSpMkLst>
            <pc:docMk/>
            <pc:sldMk cId="1764610376" sldId="260"/>
            <ac:cxnSpMk id="15" creationId="{09421515-1FC1-41BF-B8F8-A86A653416E4}"/>
          </ac:cxnSpMkLst>
        </pc:cxnChg>
        <pc:cxnChg chg="add mod">
          <ac:chgData name="Craig Brinkerhoff" userId="4ca67c74-3213-4250-9c32-077ebf257a4d" providerId="ADAL" clId="{AF3F3D11-ADD9-485B-883B-4116CF994C98}" dt="2021-10-04T19:34:33.418" v="4319" actId="1076"/>
          <ac:cxnSpMkLst>
            <pc:docMk/>
            <pc:sldMk cId="1764610376" sldId="260"/>
            <ac:cxnSpMk id="16" creationId="{D3EBBC6C-778D-4922-9E09-467C7B420051}"/>
          </ac:cxnSpMkLst>
        </pc:cxnChg>
        <pc:cxnChg chg="add mod">
          <ac:chgData name="Craig Brinkerhoff" userId="4ca67c74-3213-4250-9c32-077ebf257a4d" providerId="ADAL" clId="{AF3F3D11-ADD9-485B-883B-4116CF994C98}" dt="2021-10-04T20:04:10.155" v="4468" actId="14100"/>
          <ac:cxnSpMkLst>
            <pc:docMk/>
            <pc:sldMk cId="1764610376" sldId="260"/>
            <ac:cxnSpMk id="17" creationId="{E460611C-47E4-45AE-ACE0-3A1839EC4DA4}"/>
          </ac:cxnSpMkLst>
        </pc:cxnChg>
        <pc:cxnChg chg="add del">
          <ac:chgData name="Craig Brinkerhoff" userId="4ca67c74-3213-4250-9c32-077ebf257a4d" providerId="ADAL" clId="{AF3F3D11-ADD9-485B-883B-4116CF994C98}" dt="2021-10-04T19:38:51.199" v="4337" actId="11529"/>
          <ac:cxnSpMkLst>
            <pc:docMk/>
            <pc:sldMk cId="1764610376" sldId="260"/>
            <ac:cxnSpMk id="28" creationId="{709A4C02-B594-468A-88D1-5FAD22883BA2}"/>
          </ac:cxnSpMkLst>
        </pc:cxnChg>
        <pc:cxnChg chg="add del mod">
          <ac:chgData name="Craig Brinkerhoff" userId="4ca67c74-3213-4250-9c32-077ebf257a4d" providerId="ADAL" clId="{AF3F3D11-ADD9-485B-883B-4116CF994C98}" dt="2021-10-04T19:45:17.077" v="4390" actId="478"/>
          <ac:cxnSpMkLst>
            <pc:docMk/>
            <pc:sldMk cId="1764610376" sldId="260"/>
            <ac:cxnSpMk id="34" creationId="{3CDFFE72-AC16-490D-A6A5-81696AC849D9}"/>
          </ac:cxnSpMkLst>
        </pc:cxnChg>
        <pc:cxnChg chg="add del mod">
          <ac:chgData name="Craig Brinkerhoff" userId="4ca67c74-3213-4250-9c32-077ebf257a4d" providerId="ADAL" clId="{AF3F3D11-ADD9-485B-883B-4116CF994C98}" dt="2021-10-04T19:45:03.687" v="4381" actId="478"/>
          <ac:cxnSpMkLst>
            <pc:docMk/>
            <pc:sldMk cId="1764610376" sldId="260"/>
            <ac:cxnSpMk id="37" creationId="{3728BEB8-9759-43C1-993E-307829D80AA1}"/>
          </ac:cxnSpMkLst>
        </pc:cxnChg>
        <pc:cxnChg chg="add del mod">
          <ac:chgData name="Craig Brinkerhoff" userId="4ca67c74-3213-4250-9c32-077ebf257a4d" providerId="ADAL" clId="{AF3F3D11-ADD9-485B-883B-4116CF994C98}" dt="2021-10-04T19:45:06.157" v="4384" actId="478"/>
          <ac:cxnSpMkLst>
            <pc:docMk/>
            <pc:sldMk cId="1764610376" sldId="260"/>
            <ac:cxnSpMk id="39" creationId="{829E952D-E9CB-4586-A557-A1CDD7577197}"/>
          </ac:cxnSpMkLst>
        </pc:cxnChg>
        <pc:cxnChg chg="add del mod">
          <ac:chgData name="Craig Brinkerhoff" userId="4ca67c74-3213-4250-9c32-077ebf257a4d" providerId="ADAL" clId="{AF3F3D11-ADD9-485B-883B-4116CF994C98}" dt="2021-10-04T19:45:07.304" v="4386" actId="478"/>
          <ac:cxnSpMkLst>
            <pc:docMk/>
            <pc:sldMk cId="1764610376" sldId="260"/>
            <ac:cxnSpMk id="41" creationId="{3DC51CD8-9139-42AE-89A6-F76A74B182BC}"/>
          </ac:cxnSpMkLst>
        </pc:cxnChg>
        <pc:cxnChg chg="add mod">
          <ac:chgData name="Craig Brinkerhoff" userId="4ca67c74-3213-4250-9c32-077ebf257a4d" providerId="ADAL" clId="{AF3F3D11-ADD9-485B-883B-4116CF994C98}" dt="2021-10-04T20:04:02.997" v="4466" actId="1582"/>
          <ac:cxnSpMkLst>
            <pc:docMk/>
            <pc:sldMk cId="1764610376" sldId="260"/>
            <ac:cxnSpMk id="52" creationId="{032EE8BD-B1CB-4A04-8DDE-87C33EBC2316}"/>
          </ac:cxnSpMkLst>
        </pc:cxnChg>
      </pc:sldChg>
      <pc:sldChg chg="modSp mod">
        <pc:chgData name="Craig Brinkerhoff" userId="4ca67c74-3213-4250-9c32-077ebf257a4d" providerId="ADAL" clId="{AF3F3D11-ADD9-485B-883B-4116CF994C98}" dt="2021-09-20T21:39:15.501" v="947" actId="20577"/>
        <pc:sldMkLst>
          <pc:docMk/>
          <pc:sldMk cId="3779462781" sldId="261"/>
        </pc:sldMkLst>
        <pc:spChg chg="mod">
          <ac:chgData name="Craig Brinkerhoff" userId="4ca67c74-3213-4250-9c32-077ebf257a4d" providerId="ADAL" clId="{AF3F3D11-ADD9-485B-883B-4116CF994C98}" dt="2021-09-20T21:39:15.501" v="947" actId="20577"/>
          <ac:spMkLst>
            <pc:docMk/>
            <pc:sldMk cId="3779462781" sldId="261"/>
            <ac:spMk id="20" creationId="{BA022A3F-671A-4EFA-B36F-3126EAAE6875}"/>
          </ac:spMkLst>
        </pc:spChg>
        <pc:picChg chg="mod">
          <ac:chgData name="Craig Brinkerhoff" userId="4ca67c74-3213-4250-9c32-077ebf257a4d" providerId="ADAL" clId="{AF3F3D11-ADD9-485B-883B-4116CF994C98}" dt="2021-09-17T19:21:20.913" v="651" actId="14826"/>
          <ac:picMkLst>
            <pc:docMk/>
            <pc:sldMk cId="3779462781" sldId="261"/>
            <ac:picMk id="3" creationId="{CD37A3AE-71DF-46B7-A4D4-3CBE5D6590D3}"/>
          </ac:picMkLst>
        </pc:picChg>
      </pc:sldChg>
      <pc:sldChg chg="modSp mod">
        <pc:chgData name="Craig Brinkerhoff" userId="4ca67c74-3213-4250-9c32-077ebf257a4d" providerId="ADAL" clId="{AF3F3D11-ADD9-485B-883B-4116CF994C98}" dt="2021-09-20T21:35:14.087" v="942" actId="1036"/>
        <pc:sldMkLst>
          <pc:docMk/>
          <pc:sldMk cId="3578953865" sldId="263"/>
        </pc:sldMkLst>
        <pc:spChg chg="mod">
          <ac:chgData name="Craig Brinkerhoff" userId="4ca67c74-3213-4250-9c32-077ebf257a4d" providerId="ADAL" clId="{AF3F3D11-ADD9-485B-883B-4116CF994C98}" dt="2021-09-17T19:45:55.547" v="768" actId="403"/>
          <ac:spMkLst>
            <pc:docMk/>
            <pc:sldMk cId="3578953865" sldId="263"/>
            <ac:spMk id="5" creationId="{2B0ECC86-3670-4B98-9B53-EB17EDBBCC12}"/>
          </ac:spMkLst>
        </pc:spChg>
        <pc:picChg chg="mod">
          <ac:chgData name="Craig Brinkerhoff" userId="4ca67c74-3213-4250-9c32-077ebf257a4d" providerId="ADAL" clId="{AF3F3D11-ADD9-485B-883B-4116CF994C98}" dt="2021-09-20T21:35:14.087" v="942" actId="1036"/>
          <ac:picMkLst>
            <pc:docMk/>
            <pc:sldMk cId="3578953865" sldId="263"/>
            <ac:picMk id="4" creationId="{EBF82825-B6F8-4711-831E-5FF12A7329B8}"/>
          </ac:picMkLst>
        </pc:picChg>
      </pc:sldChg>
      <pc:sldChg chg="modSp del mod">
        <pc:chgData name="Craig Brinkerhoff" userId="4ca67c74-3213-4250-9c32-077ebf257a4d" providerId="ADAL" clId="{AF3F3D11-ADD9-485B-883B-4116CF994C98}" dt="2021-10-04T15:16:22.056" v="1296" actId="47"/>
        <pc:sldMkLst>
          <pc:docMk/>
          <pc:sldMk cId="946737534" sldId="264"/>
        </pc:sldMkLst>
        <pc:spChg chg="mod">
          <ac:chgData name="Craig Brinkerhoff" userId="4ca67c74-3213-4250-9c32-077ebf257a4d" providerId="ADAL" clId="{AF3F3D11-ADD9-485B-883B-4116CF994C98}" dt="2021-09-17T19:42:29.565" v="755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addSp delSp modSp mod">
        <pc:chgData name="Craig Brinkerhoff" userId="4ca67c74-3213-4250-9c32-077ebf257a4d" providerId="ADAL" clId="{AF3F3D11-ADD9-485B-883B-4116CF994C98}" dt="2021-09-17T19:54:03.709" v="842" actId="207"/>
        <pc:sldMkLst>
          <pc:docMk/>
          <pc:sldMk cId="3557711385" sldId="266"/>
        </pc:sldMkLst>
        <pc:spChg chg="mod">
          <ac:chgData name="Craig Brinkerhoff" userId="4ca67c74-3213-4250-9c32-077ebf257a4d" providerId="ADAL" clId="{AF3F3D11-ADD9-485B-883B-4116CF994C98}" dt="2021-09-17T19:46:12.307" v="772" actId="20577"/>
          <ac:spMkLst>
            <pc:docMk/>
            <pc:sldMk cId="3557711385" sldId="266"/>
            <ac:spMk id="3" creationId="{4A4E8022-2800-4DD6-9F04-A7C2FAEA2AD4}"/>
          </ac:spMkLst>
        </pc:spChg>
        <pc:spChg chg="mod">
          <ac:chgData name="Craig Brinkerhoff" userId="4ca67c74-3213-4250-9c32-077ebf257a4d" providerId="ADAL" clId="{AF3F3D11-ADD9-485B-883B-4116CF994C98}" dt="2021-09-17T19:47:53.287" v="796" actId="20577"/>
          <ac:spMkLst>
            <pc:docMk/>
            <pc:sldMk cId="3557711385" sldId="266"/>
            <ac:spMk id="4" creationId="{6555B11F-BF57-4408-AF7C-7631467B64DA}"/>
          </ac:spMkLst>
        </pc:spChg>
        <pc:spChg chg="mod">
          <ac:chgData name="Craig Brinkerhoff" userId="4ca67c74-3213-4250-9c32-077ebf257a4d" providerId="ADAL" clId="{AF3F3D11-ADD9-485B-883B-4116CF994C98}" dt="2021-09-17T19:54:03.709" v="842" actId="207"/>
          <ac:spMkLst>
            <pc:docMk/>
            <pc:sldMk cId="3557711385" sldId="266"/>
            <ac:spMk id="9" creationId="{85DA0AD0-BD1D-4130-AD2E-065E3F050122}"/>
          </ac:spMkLst>
        </pc:spChg>
        <pc:spChg chg="del">
          <ac:chgData name="Craig Brinkerhoff" userId="4ca67c74-3213-4250-9c32-077ebf257a4d" providerId="ADAL" clId="{AF3F3D11-ADD9-485B-883B-4116CF994C98}" dt="2021-09-17T19:46:36.256" v="779" actId="478"/>
          <ac:spMkLst>
            <pc:docMk/>
            <pc:sldMk cId="3557711385" sldId="266"/>
            <ac:spMk id="11" creationId="{1959BFEB-D27C-4B58-9E10-821D99C105B4}"/>
          </ac:spMkLst>
        </pc:spChg>
        <pc:spChg chg="del">
          <ac:chgData name="Craig Brinkerhoff" userId="4ca67c74-3213-4250-9c32-077ebf257a4d" providerId="ADAL" clId="{AF3F3D11-ADD9-485B-883B-4116CF994C98}" dt="2021-09-17T19:46:37.280" v="780" actId="478"/>
          <ac:spMkLst>
            <pc:docMk/>
            <pc:sldMk cId="3557711385" sldId="266"/>
            <ac:spMk id="12" creationId="{C40FD47F-0346-4C14-8DA0-5FE18D97EE83}"/>
          </ac:spMkLst>
        </pc:spChg>
        <pc:picChg chg="add del mod modCrop">
          <ac:chgData name="Craig Brinkerhoff" userId="4ca67c74-3213-4250-9c32-077ebf257a4d" providerId="ADAL" clId="{AF3F3D11-ADD9-485B-883B-4116CF994C98}" dt="2021-09-17T19:46:35.268" v="778" actId="478"/>
          <ac:picMkLst>
            <pc:docMk/>
            <pc:sldMk cId="3557711385" sldId="266"/>
            <ac:picMk id="8" creationId="{E5F3767B-0EF5-4B14-A24A-17D405D753EA}"/>
          </ac:picMkLst>
        </pc:picChg>
        <pc:picChg chg="del mod">
          <ac:chgData name="Craig Brinkerhoff" userId="4ca67c74-3213-4250-9c32-077ebf257a4d" providerId="ADAL" clId="{AF3F3D11-ADD9-485B-883B-4116CF994C98}" dt="2021-09-17T19:24:29.553" v="703" actId="478"/>
          <ac:picMkLst>
            <pc:docMk/>
            <pc:sldMk cId="3557711385" sldId="266"/>
            <ac:picMk id="10" creationId="{A21BA237-46F8-48DD-8015-508BAC7FCFEF}"/>
          </ac:picMkLst>
        </pc:picChg>
      </pc:sldChg>
      <pc:sldChg chg="addSp delSp modSp new mod">
        <pc:chgData name="Craig Brinkerhoff" userId="4ca67c74-3213-4250-9c32-077ebf257a4d" providerId="ADAL" clId="{AF3F3D11-ADD9-485B-883B-4116CF994C98}" dt="2021-09-20T22:08:54.768" v="1115" actId="27636"/>
        <pc:sldMkLst>
          <pc:docMk/>
          <pc:sldMk cId="4031493139" sldId="267"/>
        </pc:sldMkLst>
        <pc:spChg chg="mod">
          <ac:chgData name="Craig Brinkerhoff" userId="4ca67c74-3213-4250-9c32-077ebf257a4d" providerId="ADAL" clId="{AF3F3D11-ADD9-485B-883B-4116CF994C98}" dt="2021-09-17T16:54:08.975" v="310" actId="1076"/>
          <ac:spMkLst>
            <pc:docMk/>
            <pc:sldMk cId="4031493139" sldId="267"/>
            <ac:spMk id="2" creationId="{DF213C5E-9AE0-49F7-8132-694D1A5E4FFE}"/>
          </ac:spMkLst>
        </pc:spChg>
        <pc:spChg chg="mod">
          <ac:chgData name="Craig Brinkerhoff" userId="4ca67c74-3213-4250-9c32-077ebf257a4d" providerId="ADAL" clId="{AF3F3D11-ADD9-485B-883B-4116CF994C98}" dt="2021-09-20T22:08:54.768" v="1115" actId="27636"/>
          <ac:spMkLst>
            <pc:docMk/>
            <pc:sldMk cId="4031493139" sldId="267"/>
            <ac:spMk id="3" creationId="{86D5B1BC-CE6E-40C5-B75C-796EF669C8F8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6" creationId="{F9061DFA-96D3-408C-B7D4-7ABDA8C5B670}"/>
          </ac:spMkLst>
        </pc:spChg>
        <pc:spChg chg="mod topLvl">
          <ac:chgData name="Craig Brinkerhoff" userId="4ca67c74-3213-4250-9c32-077ebf257a4d" providerId="ADAL" clId="{AF3F3D11-ADD9-485B-883B-4116CF994C98}" dt="2021-09-17T16:55:13.361" v="326" actId="164"/>
          <ac:spMkLst>
            <pc:docMk/>
            <pc:sldMk cId="4031493139" sldId="267"/>
            <ac:spMk id="8" creationId="{19004AD5-D074-4E4E-B267-5420940FAAA8}"/>
          </ac:spMkLst>
        </pc:spChg>
        <pc:spChg chg="add mod">
          <ac:chgData name="Craig Brinkerhoff" userId="4ca67c74-3213-4250-9c32-077ebf257a4d" providerId="ADAL" clId="{AF3F3D11-ADD9-485B-883B-4116CF994C98}" dt="2021-09-17T19:40:47.946" v="731" actId="207"/>
          <ac:spMkLst>
            <pc:docMk/>
            <pc:sldMk cId="4031493139" sldId="267"/>
            <ac:spMk id="9" creationId="{A7D058FE-6022-4D93-9728-D2A5DC6C403B}"/>
          </ac:spMkLst>
        </pc:spChg>
        <pc:grpChg chg="add del mod">
          <ac:chgData name="Craig Brinkerhoff" userId="4ca67c74-3213-4250-9c32-077ebf257a4d" providerId="ADAL" clId="{AF3F3D11-ADD9-485B-883B-4116CF994C98}" dt="2021-09-17T16:54:24.693" v="315" actId="165"/>
          <ac:grpSpMkLst>
            <pc:docMk/>
            <pc:sldMk cId="4031493139" sldId="267"/>
            <ac:grpSpMk id="4" creationId="{B9E072CE-38E3-465A-A779-27C9D294FE31}"/>
          </ac:grpSpMkLst>
        </pc:grpChg>
        <pc:grpChg chg="add mod">
          <ac:chgData name="Craig Brinkerhoff" userId="4ca67c74-3213-4250-9c32-077ebf257a4d" providerId="ADAL" clId="{AF3F3D11-ADD9-485B-883B-4116CF994C98}" dt="2021-09-17T16:55:13.361" v="326" actId="164"/>
          <ac:grpSpMkLst>
            <pc:docMk/>
            <pc:sldMk cId="4031493139" sldId="267"/>
            <ac:grpSpMk id="12" creationId="{ACB2DAC4-3188-4756-AEEB-7D4015A25E2C}"/>
          </ac:grpSpMkLst>
        </pc:grpChg>
        <pc:picChg chg="mod topLvl">
          <ac:chgData name="Craig Brinkerhoff" userId="4ca67c74-3213-4250-9c32-077ebf257a4d" providerId="ADAL" clId="{AF3F3D11-ADD9-485B-883B-4116CF994C98}" dt="2021-09-17T16:55:13.361" v="326" actId="164"/>
          <ac:picMkLst>
            <pc:docMk/>
            <pc:sldMk cId="4031493139" sldId="267"/>
            <ac:picMk id="5" creationId="{3B643A42-1F58-4A0C-9F0F-9FA55072CFA3}"/>
          </ac:picMkLst>
        </pc:picChg>
        <pc:inkChg chg="add del">
          <ac:chgData name="Craig Brinkerhoff" userId="4ca67c74-3213-4250-9c32-077ebf257a4d" providerId="ADAL" clId="{AF3F3D11-ADD9-485B-883B-4116CF994C98}" dt="2021-09-20T22:08:49.147" v="1113" actId="9405"/>
          <ac:inkMkLst>
            <pc:docMk/>
            <pc:sldMk cId="4031493139" sldId="267"/>
            <ac:inkMk id="4" creationId="{DE7ADC52-485D-4114-806E-36F3E605E851}"/>
          </ac:inkMkLst>
        </pc:inkChg>
        <pc:inkChg chg="add del">
          <ac:chgData name="Craig Brinkerhoff" userId="4ca67c74-3213-4250-9c32-077ebf257a4d" providerId="ADAL" clId="{AF3F3D11-ADD9-485B-883B-4116CF994C98}" dt="2021-09-20T22:08:48.935" v="1112" actId="9405"/>
          <ac:inkMkLst>
            <pc:docMk/>
            <pc:sldMk cId="4031493139" sldId="267"/>
            <ac:inkMk id="10" creationId="{E40FB193-E530-4AFF-949B-978EA8B95014}"/>
          </ac:inkMkLst>
        </pc:inkChg>
        <pc:cxnChg chg="mod topLvl">
          <ac:chgData name="Craig Brinkerhoff" userId="4ca67c74-3213-4250-9c32-077ebf257a4d" providerId="ADAL" clId="{AF3F3D11-ADD9-485B-883B-4116CF994C98}" dt="2021-09-17T16:55:13.361" v="326" actId="164"/>
          <ac:cxnSpMkLst>
            <pc:docMk/>
            <pc:sldMk cId="4031493139" sldId="267"/>
            <ac:cxnSpMk id="7" creationId="{2ADDF8D0-57DD-434D-AAED-99FCAF8541C3}"/>
          </ac:cxnSpMkLst>
        </pc:cxnChg>
        <pc:cxnChg chg="add mod">
          <ac:chgData name="Craig Brinkerhoff" userId="4ca67c74-3213-4250-9c32-077ebf257a4d" providerId="ADAL" clId="{AF3F3D11-ADD9-485B-883B-4116CF994C98}" dt="2021-09-17T19:40:43.042" v="730" actId="1582"/>
          <ac:cxnSpMkLst>
            <pc:docMk/>
            <pc:sldMk cId="4031493139" sldId="267"/>
            <ac:cxnSpMk id="11" creationId="{D8CA1CAB-5885-47E7-B1EC-7DF84CADDEBD}"/>
          </ac:cxnSpMkLst>
        </pc:cxnChg>
      </pc:sldChg>
      <pc:sldChg chg="modSp del mod ord">
        <pc:chgData name="Craig Brinkerhoff" userId="4ca67c74-3213-4250-9c32-077ebf257a4d" providerId="ADAL" clId="{AF3F3D11-ADD9-485B-883B-4116CF994C98}" dt="2021-10-04T19:00:38.921" v="3719" actId="47"/>
        <pc:sldMkLst>
          <pc:docMk/>
          <pc:sldMk cId="1792210442" sldId="270"/>
        </pc:sldMkLst>
        <pc:spChg chg="mod">
          <ac:chgData name="Craig Brinkerhoff" userId="4ca67c74-3213-4250-9c32-077ebf257a4d" providerId="ADAL" clId="{AF3F3D11-ADD9-485B-883B-4116CF994C98}" dt="2021-10-04T15:20:18.988" v="1635" actId="20577"/>
          <ac:spMkLst>
            <pc:docMk/>
            <pc:sldMk cId="1792210442" sldId="270"/>
            <ac:spMk id="2" creationId="{00000000-0000-0000-0000-000000000000}"/>
          </ac:spMkLst>
        </pc:spChg>
        <pc:spChg chg="mod">
          <ac:chgData name="Craig Brinkerhoff" userId="4ca67c74-3213-4250-9c32-077ebf257a4d" providerId="ADAL" clId="{AF3F3D11-ADD9-485B-883B-4116CF994C98}" dt="2021-10-04T16:09:59.084" v="2605" actId="20577"/>
          <ac:spMkLst>
            <pc:docMk/>
            <pc:sldMk cId="1792210442" sldId="270"/>
            <ac:spMk id="3" creationId="{00000000-0000-0000-0000-000000000000}"/>
          </ac:spMkLst>
        </pc:spChg>
      </pc:sldChg>
      <pc:sldChg chg="del">
        <pc:chgData name="Craig Brinkerhoff" userId="4ca67c74-3213-4250-9c32-077ebf257a4d" providerId="ADAL" clId="{AF3F3D11-ADD9-485B-883B-4116CF994C98}" dt="2021-10-04T15:16:19.233" v="1295" actId="47"/>
        <pc:sldMkLst>
          <pc:docMk/>
          <pc:sldMk cId="2396607937" sldId="271"/>
        </pc:sldMkLst>
      </pc:sldChg>
      <pc:sldChg chg="addSp delSp modSp new mod">
        <pc:chgData name="Craig Brinkerhoff" userId="4ca67c74-3213-4250-9c32-077ebf257a4d" providerId="ADAL" clId="{AF3F3D11-ADD9-485B-883B-4116CF994C98}" dt="2021-09-20T22:17:31.373" v="1292" actId="20577"/>
        <pc:sldMkLst>
          <pc:docMk/>
          <pc:sldMk cId="4153405823" sldId="271"/>
        </pc:sldMkLst>
        <pc:spChg chg="add mod">
          <ac:chgData name="Craig Brinkerhoff" userId="4ca67c74-3213-4250-9c32-077ebf257a4d" providerId="ADAL" clId="{AF3F3D11-ADD9-485B-883B-4116CF994C98}" dt="2021-09-20T22:17:31.373" v="1292" actId="20577"/>
          <ac:spMkLst>
            <pc:docMk/>
            <pc:sldMk cId="4153405823" sldId="271"/>
            <ac:spMk id="4" creationId="{33E0DA80-A2BB-4C68-AB94-7AA8545C35C4}"/>
          </ac:spMkLst>
        </pc:spChg>
        <pc:grpChg chg="del mod">
          <ac:chgData name="Craig Brinkerhoff" userId="4ca67c74-3213-4250-9c32-077ebf257a4d" providerId="ADAL" clId="{AF3F3D11-ADD9-485B-883B-4116CF994C98}" dt="2021-09-20T22:09:46.549" v="1136"/>
          <ac:grpSpMkLst>
            <pc:docMk/>
            <pc:sldMk cId="4153405823" sldId="271"/>
            <ac:grpSpMk id="9" creationId="{7B398425-38C6-42AD-8F86-570034EBFDC5}"/>
          </ac:grpSpMkLst>
        </pc:grpChg>
        <pc:grpChg chg="del mod">
          <ac:chgData name="Craig Brinkerhoff" userId="4ca67c74-3213-4250-9c32-077ebf257a4d" providerId="ADAL" clId="{AF3F3D11-ADD9-485B-883B-4116CF994C98}" dt="2021-09-20T22:09:48.942" v="1140"/>
          <ac:grpSpMkLst>
            <pc:docMk/>
            <pc:sldMk cId="4153405823" sldId="271"/>
            <ac:grpSpMk id="12" creationId="{0A93FE86-C4BE-46A9-B847-715B4AA5398E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16" creationId="{7AC2B58F-EFED-4452-9853-504D33D45C88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0" creationId="{2259566B-1CE2-46EA-BA5E-71D0CA8E9C19}"/>
          </ac:grpSpMkLst>
        </pc:grpChg>
        <pc:grpChg chg="del mod">
          <ac:chgData name="Craig Brinkerhoff" userId="4ca67c74-3213-4250-9c32-077ebf257a4d" providerId="ADAL" clId="{AF3F3D11-ADD9-485B-883B-4116CF994C98}" dt="2021-09-20T22:09:56.285" v="1150"/>
          <ac:grpSpMkLst>
            <pc:docMk/>
            <pc:sldMk cId="4153405823" sldId="271"/>
            <ac:grpSpMk id="23" creationId="{80DB3AFA-CE2E-496F-BDA7-7B434C996738}"/>
          </ac:grpSpMkLst>
        </pc:grpChg>
        <pc:grpChg chg="del mod">
          <ac:chgData name="Craig Brinkerhoff" userId="4ca67c74-3213-4250-9c32-077ebf257a4d" providerId="ADAL" clId="{AF3F3D11-ADD9-485B-883B-4116CF994C98}" dt="2021-09-20T22:09:59.722" v="1154"/>
          <ac:grpSpMkLst>
            <pc:docMk/>
            <pc:sldMk cId="4153405823" sldId="271"/>
            <ac:grpSpMk id="26" creationId="{C029ECA7-D05C-41D2-9EF3-9ED617738107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30" creationId="{58992DB3-6168-4260-B229-BAF81160CEFB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5" creationId="{0E5031E5-A8FC-4A5A-AC42-F97017327D39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39" creationId="{AD54E2F5-510F-4CFC-9E5E-FA7EF0980D40}"/>
          </ac:grpSpMkLst>
        </pc:grpChg>
        <pc:grpChg chg="del mod">
          <ac:chgData name="Craig Brinkerhoff" userId="4ca67c74-3213-4250-9c32-077ebf257a4d" providerId="ADAL" clId="{AF3F3D11-ADD9-485B-883B-4116CF994C98}" dt="2021-09-20T22:10:27.148" v="1176"/>
          <ac:grpSpMkLst>
            <pc:docMk/>
            <pc:sldMk cId="4153405823" sldId="271"/>
            <ac:grpSpMk id="45" creationId="{B68F4199-B91B-4C8C-9C1C-83A2D8099E3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2" creationId="{04425E22-DD13-4594-9024-69E987A5F71C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57" creationId="{C5049250-6653-4E35-B8F6-306F439C8451}"/>
          </ac:grpSpMkLst>
        </pc:grpChg>
        <pc:grpChg chg="del mod">
          <ac:chgData name="Craig Brinkerhoff" userId="4ca67c74-3213-4250-9c32-077ebf257a4d" providerId="ADAL" clId="{AF3F3D11-ADD9-485B-883B-4116CF994C98}" dt="2021-09-20T22:10:41.962" v="1191"/>
          <ac:grpSpMkLst>
            <pc:docMk/>
            <pc:sldMk cId="4153405823" sldId="271"/>
            <ac:grpSpMk id="61" creationId="{BC122C71-C8BA-4571-AAF8-80EFB231774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67" creationId="{4BCD2AF8-D212-4093-B84D-A90049A2A931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2" creationId="{86D0DF2C-B427-43D6-8A76-87306D25DF58}"/>
          </ac:grpSpMkLst>
        </pc:grpChg>
        <pc:grpChg chg="del mod">
          <ac:chgData name="Craig Brinkerhoff" userId="4ca67c74-3213-4250-9c32-077ebf257a4d" providerId="ADAL" clId="{AF3F3D11-ADD9-485B-883B-4116CF994C98}" dt="2021-09-20T22:11:17.290" v="1204"/>
          <ac:grpSpMkLst>
            <pc:docMk/>
            <pc:sldMk cId="4153405823" sldId="271"/>
            <ac:grpSpMk id="76" creationId="{891B27B2-38F2-4744-A695-CB5F5D64046B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80" creationId="{C8CA29B9-E80A-4628-96AB-7E7988F3ABC6}"/>
          </ac:grpSpMkLst>
        </pc:grpChg>
        <pc:grpChg chg="del mod">
          <ac:chgData name="Craig Brinkerhoff" userId="4ca67c74-3213-4250-9c32-077ebf257a4d" providerId="ADAL" clId="{AF3F3D11-ADD9-485B-883B-4116CF994C98}" dt="2021-09-20T22:14:37.435" v="1214"/>
          <ac:grpSpMkLst>
            <pc:docMk/>
            <pc:sldMk cId="4153405823" sldId="271"/>
            <ac:grpSpMk id="85" creationId="{C5CD9F29-AE8D-445C-8FD0-4D49BFF05E02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89" creationId="{08784C37-76E6-4156-9460-4CAE7C730DEE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93" creationId="{EF0BFF37-498E-40C0-AFA9-DAA16E07D602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96" creationId="{D2307CCC-B8BF-4971-AF08-41B1F23D2BEA}"/>
          </ac:grpSpMkLst>
        </pc:grpChg>
        <pc:grpChg chg="add del mod">
          <ac:chgData name="Craig Brinkerhoff" userId="4ca67c74-3213-4250-9c32-077ebf257a4d" providerId="ADAL" clId="{AF3F3D11-ADD9-485B-883B-4116CF994C98}" dt="2021-09-20T22:16:29.973" v="1279"/>
          <ac:grpSpMkLst>
            <pc:docMk/>
            <pc:sldMk cId="4153405823" sldId="271"/>
            <ac:grpSpMk id="104" creationId="{5B248551-8821-44A6-BA16-69C1414A6A79}"/>
          </ac:grpSpMkLst>
        </pc:grpChg>
        <pc:grpChg chg="add del mod">
          <ac:chgData name="Craig Brinkerhoff" userId="4ca67c74-3213-4250-9c32-077ebf257a4d" providerId="ADAL" clId="{AF3F3D11-ADD9-485B-883B-4116CF994C98}" dt="2021-09-20T22:16:29.537" v="1276"/>
          <ac:grpSpMkLst>
            <pc:docMk/>
            <pc:sldMk cId="4153405823" sldId="271"/>
            <ac:grpSpMk id="107" creationId="{0643270C-E555-461B-9478-2ED72477A962}"/>
          </ac:grpSpMkLst>
        </pc:grpChg>
        <pc:grpChg chg="mod">
          <ac:chgData name="Craig Brinkerhoff" userId="4ca67c74-3213-4250-9c32-077ebf257a4d" providerId="ADAL" clId="{AF3F3D11-ADD9-485B-883B-4116CF994C98}" dt="2021-09-20T22:16:28.998" v="1272"/>
          <ac:grpSpMkLst>
            <pc:docMk/>
            <pc:sldMk cId="4153405823" sldId="271"/>
            <ac:grpSpMk id="111" creationId="{0B330B5C-7135-4BDD-98E9-DFD897544640}"/>
          </ac:grpSpMkLst>
        </pc:grpChg>
        <pc:grpChg chg="add del mod">
          <ac:chgData name="Craig Brinkerhoff" userId="4ca67c74-3213-4250-9c32-077ebf257a4d" providerId="ADAL" clId="{AF3F3D11-ADD9-485B-883B-4116CF994C98}" dt="2021-09-20T22:16:28.809" v="1270"/>
          <ac:grpSpMkLst>
            <pc:docMk/>
            <pc:sldMk cId="4153405823" sldId="271"/>
            <ac:grpSpMk id="113" creationId="{227188ED-5690-4864-8AF8-787429D09036}"/>
          </ac:grpSpMkLst>
        </pc:grpChg>
        <pc:grpChg chg="add del mod">
          <ac:chgData name="Craig Brinkerhoff" userId="4ca67c74-3213-4250-9c32-077ebf257a4d" providerId="ADAL" clId="{AF3F3D11-ADD9-485B-883B-4116CF994C98}" dt="2021-09-20T22:16:28.277" v="1266"/>
          <ac:grpSpMkLst>
            <pc:docMk/>
            <pc:sldMk cId="4153405823" sldId="271"/>
            <ac:grpSpMk id="117" creationId="{2BFD7D92-0CE0-42B2-BED5-9BD0D5B1365B}"/>
          </ac:grpSpMkLst>
        </pc:grpChg>
        <pc:grpChg chg="add del mod">
          <ac:chgData name="Craig Brinkerhoff" userId="4ca67c74-3213-4250-9c32-077ebf257a4d" providerId="ADAL" clId="{AF3F3D11-ADD9-485B-883B-4116CF994C98}" dt="2021-09-20T22:16:28.099" v="1264"/>
          <ac:grpSpMkLst>
            <pc:docMk/>
            <pc:sldMk cId="4153405823" sldId="271"/>
            <ac:grpSpMk id="119" creationId="{BACE1A71-7179-4AAB-867D-1AC8ED8F8BB5}"/>
          </ac:grpSpMkLst>
        </pc:grpChg>
        <pc:grpChg chg="mod">
          <ac:chgData name="Craig Brinkerhoff" userId="4ca67c74-3213-4250-9c32-077ebf257a4d" providerId="ADAL" clId="{AF3F3D11-ADD9-485B-883B-4116CF994C98}" dt="2021-09-20T22:16:27.459" v="1260"/>
          <ac:grpSpMkLst>
            <pc:docMk/>
            <pc:sldMk cId="4153405823" sldId="271"/>
            <ac:grpSpMk id="123" creationId="{7074860E-C063-47E8-ADC2-9B17FC542876}"/>
          </ac:grpSpMkLst>
        </pc:grpChg>
        <pc:grpChg chg="mod">
          <ac:chgData name="Craig Brinkerhoff" userId="4ca67c74-3213-4250-9c32-077ebf257a4d" providerId="ADAL" clId="{AF3F3D11-ADD9-485B-883B-4116CF994C98}" dt="2021-09-20T22:16:26.023" v="1255"/>
          <ac:grpSpMkLst>
            <pc:docMk/>
            <pc:sldMk cId="4153405823" sldId="271"/>
            <ac:grpSpMk id="128" creationId="{5F903A4B-BB2B-4F2C-B6A0-353583907E69}"/>
          </ac:grpSpMkLst>
        </pc:grpChg>
        <pc:inkChg chg="add del">
          <ac:chgData name="Craig Brinkerhoff" userId="4ca67c74-3213-4250-9c32-077ebf257a4d" providerId="ADAL" clId="{AF3F3D11-ADD9-485B-883B-4116CF994C98}" dt="2021-09-20T22:08:39.921" v="1109" actId="9405"/>
          <ac:inkMkLst>
            <pc:docMk/>
            <pc:sldMk cId="4153405823" sldId="271"/>
            <ac:inkMk id="2" creationId="{6A46230F-434E-4168-A32B-5C4A97FCFBD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" creationId="{702AD904-0E22-4C96-84CD-80E468BD3EC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" creationId="{19125946-A1BE-4896-96BB-5991BBDEEB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" creationId="{F5F9AB96-F685-444B-826E-F14A04E090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8" creationId="{DF566397-DB4C-4B0F-814C-B51EBC2DAB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" creationId="{5D99B539-83D2-4D5D-93B9-AAE06AF280D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1" creationId="{07976DC2-EB2A-4C7A-8DA9-8FFE9D27E06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3" creationId="{3E8CC9E5-8ED4-4262-B280-4B85436388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4" creationId="{331671AB-A6CD-4B58-921C-5ACEE026CB8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5" creationId="{EE3FC551-6D88-4B48-A8D4-A75B01B49CD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7" creationId="{51251B26-E7EC-4233-B782-FD879FFEC91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8" creationId="{C1683282-17BE-4FA7-97D8-8C4C0BC1EA3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9" creationId="{9D748396-E73A-448A-9F68-611B0EEE9FD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1" creationId="{1AD2A57E-1DC7-4E7C-8C9D-B42BE0B0245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2" creationId="{F5D7B582-08A3-4010-AB2D-48A5CC85379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4" creationId="{FE333BD6-13ED-4FEC-9928-0C7756FA661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5" creationId="{1E5D497A-1DCC-4238-A305-87BB5E294AA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7" creationId="{3B311C44-77FF-4D5E-BF32-B5F15B5A66D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8" creationId="{B4DC9D0B-C360-4808-B310-920FE78C544F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29" creationId="{6BDDEBF1-EF33-4E47-88BC-946FC654E240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1" creationId="{24FC2015-567C-49B1-8C0F-91DA80389AA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2" creationId="{A1F18BF3-B609-43A2-A326-5676BE50C5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3" creationId="{1F957AFB-45DA-4637-B055-39B563B5983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4" creationId="{FFB13A4F-5D0F-4BA8-A916-F5097582B72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6" creationId="{51EF3986-FF37-4270-9424-0E5963E39F6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7" creationId="{BFBFB5D6-A3D6-46E3-B774-CFF9A1FCD74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38" creationId="{353E462D-E4E9-467B-8A94-C977D9429D3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0" creationId="{344306ED-A735-44F8-A7D7-1EC8F29EACB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1" creationId="{00DA87B4-4C08-4718-98EE-98F4CDFAA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2" creationId="{F34B1FCB-06D4-4159-9680-D344365B7C4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3" creationId="{1522C95A-07DC-4026-8344-BD428229C16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4" creationId="{E8ED0409-BD4E-4B30-BF32-7D2CA13430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6" creationId="{AA12552E-0DC3-4226-8979-392D9143A24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7" creationId="{864BEC22-45D9-40BE-8FB1-F243BA30FA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8" creationId="{693DA55E-34DB-464E-B990-8AE1BA7FEE0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49" creationId="{EE6F09CE-3BC2-48D8-91A2-2F268D58CB0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0" creationId="{9A02871D-B9EA-4F13-AAAE-9813F5749F0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1" creationId="{FD51B926-8E3A-4C4E-83B0-DF1D76B6F68D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3" creationId="{21C96464-7DCA-40DA-9FD0-A1D87A4F358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4" creationId="{3CFA872C-0EDA-40D1-B82E-87C12776F3F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5" creationId="{8B0AED64-0711-4082-8E89-8E22BD6571B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6" creationId="{65B20AF2-805C-42D6-825D-E55088BEA2C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8" creationId="{83DBC5E7-541B-4536-8905-99EAFEC36EF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59" creationId="{5E1B5C52-9EF2-4D0B-8552-C05A49371C9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0" creationId="{37FE3F12-6CAC-4E51-B37E-C2B0DD0EFEB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2" creationId="{254651F2-7EBC-44B1-9E90-3E10199CD84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3" creationId="{9724303B-D890-44C7-B4E1-B8E71D714B7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4" creationId="{91D72E1C-822C-4A5A-959B-C1BB6D7F58DC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5" creationId="{F158913A-E9DB-4536-A69E-BA14D4ECF3A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6" creationId="{E1FC7C65-3D28-485A-B5D6-B4800CE16915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8" creationId="{815D5C43-1A1E-4411-A08D-CAF6C39511DB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69" creationId="{A54085B7-63E8-4F35-B4E5-A02600D773B6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0" creationId="{31F2BF72-1825-4ED0-9178-4B7835913897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1" creationId="{C5A0C489-FFD7-43BC-93BC-BECF9D63978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3" creationId="{AE1CAA11-86F6-41B8-9BDD-94300932131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4" creationId="{8B898F5A-D799-463A-A0F6-394417140563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5" creationId="{111D1DA5-042C-4A00-9F78-7AF75511B51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7" creationId="{54559D28-A196-493A-B3AC-BAE3FF1EC7F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8" creationId="{F1B4C545-445E-403E-9980-900B62623E01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79" creationId="{4ED626EA-412A-4DBB-A29C-71241E8E44B7}"/>
          </ac:inkMkLst>
        </pc:inkChg>
        <pc:inkChg chg="add">
          <ac:chgData name="Craig Brinkerhoff" userId="4ca67c74-3213-4250-9c32-077ebf257a4d" providerId="ADAL" clId="{AF3F3D11-ADD9-485B-883B-4116CF994C98}" dt="2021-09-20T22:13:03.785" v="1205" actId="9405"/>
          <ac:inkMkLst>
            <pc:docMk/>
            <pc:sldMk cId="4153405823" sldId="271"/>
            <ac:inkMk id="81" creationId="{F3449A53-6F85-410C-9430-3C21353BB418}"/>
          </ac:inkMkLst>
        </pc:inkChg>
        <pc:inkChg chg="add del">
          <ac:chgData name="Craig Brinkerhoff" userId="4ca67c74-3213-4250-9c32-077ebf257a4d" providerId="ADAL" clId="{AF3F3D11-ADD9-485B-883B-4116CF994C98}" dt="2021-09-20T22:14:30.033" v="1207" actId="9405"/>
          <ac:inkMkLst>
            <pc:docMk/>
            <pc:sldMk cId="4153405823" sldId="271"/>
            <ac:inkMk id="82" creationId="{CDB07723-03EE-4E32-AE69-8E2DC82983AD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3" creationId="{AFE1166E-FA07-40D5-972D-C7F67DE20669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4" creationId="{C4BD62D7-1401-4C81-B326-B7389E323822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6" creationId="{5A88EBAB-D799-407C-8CC0-322C9F63179F}"/>
          </ac:inkMkLst>
        </pc:inkChg>
        <pc:inkChg chg="add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87" creationId="{02579ABC-CAE4-47CF-B16D-3539581CF6D2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88" creationId="{3AD2191C-B70A-4BF1-ACEC-8F796E5BB464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0" creationId="{667C507D-190F-46F8-921D-7C989B29054C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1" creationId="{E6FBECDF-25DF-48B8-A075-A19E323A1F6A}"/>
          </ac:inkMkLst>
        </pc:inkChg>
        <pc:inkChg chg="add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92" creationId="{DE9C989B-C7D8-465D-8479-596475C0B824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4" creationId="{125510A8-E787-4AEC-B0BB-7493642E7C59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5" creationId="{C6215059-AEA4-4ABA-A69C-4CB78E75013A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7" creationId="{86F6B0DD-CFCA-47B9-9BA4-F945CA5D85A2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8" creationId="{E9E2B580-5C30-413E-894B-0A564C81AD08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99" creationId="{C1397753-3C4C-425E-B451-BD8AE69367AE}"/>
          </ac:inkMkLst>
        </pc:inkChg>
        <pc:inkChg chg="add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0" creationId="{E962FB43-63FF-403D-89C5-CA9DCA491985}"/>
          </ac:inkMkLst>
        </pc:inkChg>
        <pc:inkChg chg="add del mod">
          <ac:chgData name="Craig Brinkerhoff" userId="4ca67c74-3213-4250-9c32-077ebf257a4d" providerId="ADAL" clId="{AF3F3D11-ADD9-485B-883B-4116CF994C98}" dt="2021-09-20T22:16:30.318" v="1281" actId="9405"/>
          <ac:inkMkLst>
            <pc:docMk/>
            <pc:sldMk cId="4153405823" sldId="271"/>
            <ac:inkMk id="101" creationId="{35B7BD0D-E55A-436C-8D2E-B11115B7F644}"/>
          </ac:inkMkLst>
        </pc:inkChg>
        <pc:inkChg chg="add del mod">
          <ac:chgData name="Craig Brinkerhoff" userId="4ca67c74-3213-4250-9c32-077ebf257a4d" providerId="ADAL" clId="{AF3F3D11-ADD9-485B-883B-4116CF994C98}" dt="2021-09-20T22:16:30.123" v="1280" actId="9405"/>
          <ac:inkMkLst>
            <pc:docMk/>
            <pc:sldMk cId="4153405823" sldId="271"/>
            <ac:inkMk id="102" creationId="{1CCCD121-6645-450B-9046-6426BC4EA3B1}"/>
          </ac:inkMkLst>
        </pc:inkChg>
        <pc:inkChg chg="add del mod">
          <ac:chgData name="Craig Brinkerhoff" userId="4ca67c74-3213-4250-9c32-077ebf257a4d" providerId="ADAL" clId="{AF3F3D11-ADD9-485B-883B-4116CF994C98}" dt="2021-09-20T22:16:29.973" v="1279"/>
          <ac:inkMkLst>
            <pc:docMk/>
            <pc:sldMk cId="4153405823" sldId="271"/>
            <ac:inkMk id="103" creationId="{FE5B8D30-B9C4-455A-A07C-509965B6679F}"/>
          </ac:inkMkLst>
        </pc:inkChg>
        <pc:inkChg chg="add del mod">
          <ac:chgData name="Craig Brinkerhoff" userId="4ca67c74-3213-4250-9c32-077ebf257a4d" providerId="ADAL" clId="{AF3F3D11-ADD9-485B-883B-4116CF994C98}" dt="2021-09-20T22:16:29.739" v="1277" actId="9405"/>
          <ac:inkMkLst>
            <pc:docMk/>
            <pc:sldMk cId="4153405823" sldId="271"/>
            <ac:inkMk id="105" creationId="{A01CE859-9D33-4612-974C-950D3AA8EC87}"/>
          </ac:inkMkLst>
        </pc:inkChg>
        <pc:inkChg chg="add del mod">
          <ac:chgData name="Craig Brinkerhoff" userId="4ca67c74-3213-4250-9c32-077ebf257a4d" providerId="ADAL" clId="{AF3F3D11-ADD9-485B-883B-4116CF994C98}" dt="2021-09-20T22:16:29.537" v="1276"/>
          <ac:inkMkLst>
            <pc:docMk/>
            <pc:sldMk cId="4153405823" sldId="271"/>
            <ac:inkMk id="106" creationId="{CB12F158-E88E-4773-844A-0ECB36CC5B35}"/>
          </ac:inkMkLst>
        </pc:inkChg>
        <pc:inkChg chg="add del mod">
          <ac:chgData name="Craig Brinkerhoff" userId="4ca67c74-3213-4250-9c32-077ebf257a4d" providerId="ADAL" clId="{AF3F3D11-ADD9-485B-883B-4116CF994C98}" dt="2021-09-20T22:16:29.338" v="1274" actId="9405"/>
          <ac:inkMkLst>
            <pc:docMk/>
            <pc:sldMk cId="4153405823" sldId="271"/>
            <ac:inkMk id="108" creationId="{5D428325-3540-4FC3-BEC1-B70B93F33BC8}"/>
          </ac:inkMkLst>
        </pc:inkChg>
        <pc:inkChg chg="add del mod">
          <ac:chgData name="Craig Brinkerhoff" userId="4ca67c74-3213-4250-9c32-077ebf257a4d" providerId="ADAL" clId="{AF3F3D11-ADD9-485B-883B-4116CF994C98}" dt="2021-09-20T22:16:29.157" v="1273" actId="9405"/>
          <ac:inkMkLst>
            <pc:docMk/>
            <pc:sldMk cId="4153405823" sldId="271"/>
            <ac:inkMk id="109" creationId="{635ED72E-87B7-41AE-8D7E-80E0AC84DA93}"/>
          </ac:inkMkLst>
        </pc:inkChg>
        <pc:inkChg chg="add del mod">
          <ac:chgData name="Craig Brinkerhoff" userId="4ca67c74-3213-4250-9c32-077ebf257a4d" providerId="ADAL" clId="{AF3F3D11-ADD9-485B-883B-4116CF994C98}" dt="2021-09-20T22:16:28.998" v="1272"/>
          <ac:inkMkLst>
            <pc:docMk/>
            <pc:sldMk cId="4153405823" sldId="271"/>
            <ac:inkMk id="110" creationId="{0E375C8D-0CA6-4C10-ADEC-9474E38FD92A}"/>
          </ac:inkMkLst>
        </pc:inkChg>
        <pc:inkChg chg="add del mod">
          <ac:chgData name="Craig Brinkerhoff" userId="4ca67c74-3213-4250-9c32-077ebf257a4d" providerId="ADAL" clId="{AF3F3D11-ADD9-485B-883B-4116CF994C98}" dt="2021-09-20T22:16:28.809" v="1270"/>
          <ac:inkMkLst>
            <pc:docMk/>
            <pc:sldMk cId="4153405823" sldId="271"/>
            <ac:inkMk id="112" creationId="{BA96A72C-EB36-4E9C-AD42-14BE55B80668}"/>
          </ac:inkMkLst>
        </pc:inkChg>
        <pc:inkChg chg="add del mod">
          <ac:chgData name="Craig Brinkerhoff" userId="4ca67c74-3213-4250-9c32-077ebf257a4d" providerId="ADAL" clId="{AF3F3D11-ADD9-485B-883B-4116CF994C98}" dt="2021-09-20T22:16:28.626" v="1268" actId="9405"/>
          <ac:inkMkLst>
            <pc:docMk/>
            <pc:sldMk cId="4153405823" sldId="271"/>
            <ac:inkMk id="114" creationId="{69E79C1C-AEBA-4902-84DF-CA8D42F09532}"/>
          </ac:inkMkLst>
        </pc:inkChg>
        <pc:inkChg chg="add del mod">
          <ac:chgData name="Craig Brinkerhoff" userId="4ca67c74-3213-4250-9c32-077ebf257a4d" providerId="ADAL" clId="{AF3F3D11-ADD9-485B-883B-4116CF994C98}" dt="2021-09-20T22:16:28.447" v="1267" actId="9405"/>
          <ac:inkMkLst>
            <pc:docMk/>
            <pc:sldMk cId="4153405823" sldId="271"/>
            <ac:inkMk id="115" creationId="{042F7D5C-14D9-417C-85B7-6A7CB361A5C7}"/>
          </ac:inkMkLst>
        </pc:inkChg>
        <pc:inkChg chg="add del mod">
          <ac:chgData name="Craig Brinkerhoff" userId="4ca67c74-3213-4250-9c32-077ebf257a4d" providerId="ADAL" clId="{AF3F3D11-ADD9-485B-883B-4116CF994C98}" dt="2021-09-20T22:16:28.277" v="1266"/>
          <ac:inkMkLst>
            <pc:docMk/>
            <pc:sldMk cId="4153405823" sldId="271"/>
            <ac:inkMk id="116" creationId="{3EA43173-6AC5-4034-B672-B2DDD847A157}"/>
          </ac:inkMkLst>
        </pc:inkChg>
        <pc:inkChg chg="add del mod">
          <ac:chgData name="Craig Brinkerhoff" userId="4ca67c74-3213-4250-9c32-077ebf257a4d" providerId="ADAL" clId="{AF3F3D11-ADD9-485B-883B-4116CF994C98}" dt="2021-09-20T22:16:28.099" v="1264"/>
          <ac:inkMkLst>
            <pc:docMk/>
            <pc:sldMk cId="4153405823" sldId="271"/>
            <ac:inkMk id="118" creationId="{CB4EAEDE-7485-4D7B-B97A-F261F38605E2}"/>
          </ac:inkMkLst>
        </pc:inkChg>
        <pc:inkChg chg="add del mod">
          <ac:chgData name="Craig Brinkerhoff" userId="4ca67c74-3213-4250-9c32-077ebf257a4d" providerId="ADAL" clId="{AF3F3D11-ADD9-485B-883B-4116CF994C98}" dt="2021-09-20T22:16:27.925" v="1262" actId="9405"/>
          <ac:inkMkLst>
            <pc:docMk/>
            <pc:sldMk cId="4153405823" sldId="271"/>
            <ac:inkMk id="120" creationId="{62E3EF50-895D-4D71-83A4-A8E886B88B61}"/>
          </ac:inkMkLst>
        </pc:inkChg>
        <pc:inkChg chg="add del mod">
          <ac:chgData name="Craig Brinkerhoff" userId="4ca67c74-3213-4250-9c32-077ebf257a4d" providerId="ADAL" clId="{AF3F3D11-ADD9-485B-883B-4116CF994C98}" dt="2021-09-20T22:16:27.719" v="1261" actId="9405"/>
          <ac:inkMkLst>
            <pc:docMk/>
            <pc:sldMk cId="4153405823" sldId="271"/>
            <ac:inkMk id="121" creationId="{D6C1D1C1-BA06-4199-AE93-E8BA1429D0CA}"/>
          </ac:inkMkLst>
        </pc:inkChg>
        <pc:inkChg chg="add del mod">
          <ac:chgData name="Craig Brinkerhoff" userId="4ca67c74-3213-4250-9c32-077ebf257a4d" providerId="ADAL" clId="{AF3F3D11-ADD9-485B-883B-4116CF994C98}" dt="2021-09-20T22:16:27.459" v="1260"/>
          <ac:inkMkLst>
            <pc:docMk/>
            <pc:sldMk cId="4153405823" sldId="271"/>
            <ac:inkMk id="122" creationId="{E59EAFD1-11DB-4778-A494-5C36A892CB5F}"/>
          </ac:inkMkLst>
        </pc:inkChg>
        <pc:inkChg chg="add del">
          <ac:chgData name="Craig Brinkerhoff" userId="4ca67c74-3213-4250-9c32-077ebf257a4d" providerId="ADAL" clId="{AF3F3D11-ADD9-485B-883B-4116CF994C98}" dt="2021-09-20T22:16:27.132" v="1258" actId="9405"/>
          <ac:inkMkLst>
            <pc:docMk/>
            <pc:sldMk cId="4153405823" sldId="271"/>
            <ac:inkMk id="124" creationId="{ACCE20C0-6520-49A6-BB03-34B9A446D7F8}"/>
          </ac:inkMkLst>
        </pc:inkChg>
        <pc:inkChg chg="add del mod">
          <ac:chgData name="Craig Brinkerhoff" userId="4ca67c74-3213-4250-9c32-077ebf257a4d" providerId="ADAL" clId="{AF3F3D11-ADD9-485B-883B-4116CF994C98}" dt="2021-09-20T22:16:26.914" v="1257" actId="9405"/>
          <ac:inkMkLst>
            <pc:docMk/>
            <pc:sldMk cId="4153405823" sldId="271"/>
            <ac:inkMk id="125" creationId="{EB9D747B-5A74-4C28-BD7F-AB22B2C3495B}"/>
          </ac:inkMkLst>
        </pc:inkChg>
        <pc:inkChg chg="add del">
          <ac:chgData name="Craig Brinkerhoff" userId="4ca67c74-3213-4250-9c32-077ebf257a4d" providerId="ADAL" clId="{AF3F3D11-ADD9-485B-883B-4116CF994C98}" dt="2021-09-20T22:16:26.670" v="1256" actId="9405"/>
          <ac:inkMkLst>
            <pc:docMk/>
            <pc:sldMk cId="4153405823" sldId="271"/>
            <ac:inkMk id="126" creationId="{98E476F6-4F3A-4238-AA6C-FAC5CFB977D0}"/>
          </ac:inkMkLst>
        </pc:inkChg>
        <pc:inkChg chg="add del mod">
          <ac:chgData name="Craig Brinkerhoff" userId="4ca67c74-3213-4250-9c32-077ebf257a4d" providerId="ADAL" clId="{AF3F3D11-ADD9-485B-883B-4116CF994C98}" dt="2021-09-20T22:16:26.023" v="1255"/>
          <ac:inkMkLst>
            <pc:docMk/>
            <pc:sldMk cId="4153405823" sldId="271"/>
            <ac:inkMk id="127" creationId="{B1239887-4B01-48C6-A80A-139CBE410CC6}"/>
          </ac:inkMkLst>
        </pc:inkChg>
        <pc:inkChg chg="add">
          <ac:chgData name="Craig Brinkerhoff" userId="4ca67c74-3213-4250-9c32-077ebf257a4d" providerId="ADAL" clId="{AF3F3D11-ADD9-485B-883B-4116CF994C98}" dt="2021-09-20T22:16:34.963" v="1282" actId="9405"/>
          <ac:inkMkLst>
            <pc:docMk/>
            <pc:sldMk cId="4153405823" sldId="271"/>
            <ac:inkMk id="129" creationId="{8EFC44B0-D461-4FCF-9315-8B4EE3314E80}"/>
          </ac:inkMkLst>
        </pc:inkChg>
        <pc:inkChg chg="add del">
          <ac:chgData name="Craig Brinkerhoff" userId="4ca67c74-3213-4250-9c32-077ebf257a4d" providerId="ADAL" clId="{AF3F3D11-ADD9-485B-883B-4116CF994C98}" dt="2021-09-20T22:17:18.524" v="1284" actId="9405"/>
          <ac:inkMkLst>
            <pc:docMk/>
            <pc:sldMk cId="4153405823" sldId="271"/>
            <ac:inkMk id="130" creationId="{CC08577D-B327-4362-85F9-04E5563B491D}"/>
          </ac:inkMkLst>
        </pc:inkChg>
      </pc:sldChg>
      <pc:sldChg chg="addSp modSp new mod">
        <pc:chgData name="Craig Brinkerhoff" userId="4ca67c74-3213-4250-9c32-077ebf257a4d" providerId="ADAL" clId="{AF3F3D11-ADD9-485B-883B-4116CF994C98}" dt="2021-10-04T19:32:56.960" v="4292" actId="732"/>
        <pc:sldMkLst>
          <pc:docMk/>
          <pc:sldMk cId="3511220949" sldId="272"/>
        </pc:sldMkLst>
        <pc:picChg chg="add mod modCrop">
          <ac:chgData name="Craig Brinkerhoff" userId="4ca67c74-3213-4250-9c32-077ebf257a4d" providerId="ADAL" clId="{AF3F3D11-ADD9-485B-883B-4116CF994C98}" dt="2021-10-04T19:32:56.960" v="4292" actId="732"/>
          <ac:picMkLst>
            <pc:docMk/>
            <pc:sldMk cId="3511220949" sldId="272"/>
            <ac:picMk id="2" creationId="{D2DDDA6A-38A8-498A-8444-BE9D45A29F33}"/>
          </ac:picMkLst>
        </pc:picChg>
      </pc:sldChg>
      <pc:sldChg chg="modSp add del mod">
        <pc:chgData name="Craig Brinkerhoff" userId="4ca67c74-3213-4250-9c32-077ebf257a4d" providerId="ADAL" clId="{AF3F3D11-ADD9-485B-883B-4116CF994C98}" dt="2021-10-04T16:00:18.786" v="1886" actId="47"/>
        <pc:sldMkLst>
          <pc:docMk/>
          <pc:sldMk cId="849390228" sldId="273"/>
        </pc:sldMkLst>
        <pc:spChg chg="mod">
          <ac:chgData name="Craig Brinkerhoff" userId="4ca67c74-3213-4250-9c32-077ebf257a4d" providerId="ADAL" clId="{AF3F3D11-ADD9-485B-883B-4116CF994C98}" dt="2021-10-04T15:21:18.546" v="1668" actId="20577"/>
          <ac:spMkLst>
            <pc:docMk/>
            <pc:sldMk cId="849390228" sldId="273"/>
            <ac:spMk id="2" creationId="{00000000-0000-0000-0000-000000000000}"/>
          </ac:spMkLst>
        </pc:spChg>
      </pc:sldChg>
      <pc:sldChg chg="addSp modSp new mod ord">
        <pc:chgData name="Craig Brinkerhoff" userId="4ca67c74-3213-4250-9c32-077ebf257a4d" providerId="ADAL" clId="{AF3F3D11-ADD9-485B-883B-4116CF994C98}" dt="2021-10-04T21:11:41.755" v="4870" actId="115"/>
        <pc:sldMkLst>
          <pc:docMk/>
          <pc:sldMk cId="3621076333" sldId="273"/>
        </pc:sldMkLst>
        <pc:spChg chg="mod">
          <ac:chgData name="Craig Brinkerhoff" userId="4ca67c74-3213-4250-9c32-077ebf257a4d" providerId="ADAL" clId="{AF3F3D11-ADD9-485B-883B-4116CF994C98}" dt="2021-10-04T18:44:59.887" v="2625" actId="20577"/>
          <ac:spMkLst>
            <pc:docMk/>
            <pc:sldMk cId="3621076333" sldId="273"/>
            <ac:spMk id="2" creationId="{45C3FE86-CC65-4711-AE63-F1288B935096}"/>
          </ac:spMkLst>
        </pc:spChg>
        <pc:spChg chg="mod">
          <ac:chgData name="Craig Brinkerhoff" userId="4ca67c74-3213-4250-9c32-077ebf257a4d" providerId="ADAL" clId="{AF3F3D11-ADD9-485B-883B-4116CF994C98}" dt="2021-10-04T21:11:41.755" v="4870" actId="115"/>
          <ac:spMkLst>
            <pc:docMk/>
            <pc:sldMk cId="3621076333" sldId="273"/>
            <ac:spMk id="3" creationId="{07BB8CE1-591F-48FB-A244-CA3E42717C31}"/>
          </ac:spMkLst>
        </pc:spChg>
        <pc:picChg chg="add mod">
          <ac:chgData name="Craig Brinkerhoff" userId="4ca67c74-3213-4250-9c32-077ebf257a4d" providerId="ADAL" clId="{AF3F3D11-ADD9-485B-883B-4116CF994C98}" dt="2021-10-04T18:45:19.369" v="2628" actId="1076"/>
          <ac:picMkLst>
            <pc:docMk/>
            <pc:sldMk cId="3621076333" sldId="273"/>
            <ac:picMk id="4" creationId="{D9A0A91A-D1BE-4B8A-8475-0633F388DBDC}"/>
          </ac:picMkLst>
        </pc:picChg>
        <pc:cxnChg chg="add mod">
          <ac:chgData name="Craig Brinkerhoff" userId="4ca67c74-3213-4250-9c32-077ebf257a4d" providerId="ADAL" clId="{AF3F3D11-ADD9-485B-883B-4116CF994C98}" dt="2021-10-04T19:29:11.289" v="4290" actId="14100"/>
          <ac:cxnSpMkLst>
            <pc:docMk/>
            <pc:sldMk cId="3621076333" sldId="273"/>
            <ac:cxnSpMk id="6" creationId="{977982D9-EF36-421E-94E8-4D676103975C}"/>
          </ac:cxnSpMkLst>
        </pc:cxnChg>
      </pc:sldChg>
      <pc:sldChg chg="addSp delSp modSp new mod">
        <pc:chgData name="Craig Brinkerhoff" userId="4ca67c74-3213-4250-9c32-077ebf257a4d" providerId="ADAL" clId="{AF3F3D11-ADD9-485B-883B-4116CF994C98}" dt="2021-10-04T20:34:27.121" v="4869" actId="20577"/>
        <pc:sldMkLst>
          <pc:docMk/>
          <pc:sldMk cId="3491016399" sldId="274"/>
        </pc:sldMkLst>
        <pc:spChg chg="del mod">
          <ac:chgData name="Craig Brinkerhoff" userId="4ca67c74-3213-4250-9c32-077ebf257a4d" providerId="ADAL" clId="{AF3F3D11-ADD9-485B-883B-4116CF994C98}" dt="2021-10-04T19:14:37.051" v="3968" actId="478"/>
          <ac:spMkLst>
            <pc:docMk/>
            <pc:sldMk cId="3491016399" sldId="274"/>
            <ac:spMk id="2" creationId="{4911B3B8-8FED-4612-9354-275B20400887}"/>
          </ac:spMkLst>
        </pc:spChg>
        <pc:spChg chg="add del">
          <ac:chgData name="Craig Brinkerhoff" userId="4ca67c74-3213-4250-9c32-077ebf257a4d" providerId="ADAL" clId="{AF3F3D11-ADD9-485B-883B-4116CF994C98}" dt="2021-10-04T18:47:55.814" v="2734" actId="3680"/>
          <ac:spMkLst>
            <pc:docMk/>
            <pc:sldMk cId="3491016399" sldId="274"/>
            <ac:spMk id="3" creationId="{4C8A02F9-AAF6-4539-AED3-00399AB86474}"/>
          </ac:spMkLst>
        </pc:spChg>
        <pc:graphicFrameChg chg="add del mod ord modGraphic">
          <ac:chgData name="Craig Brinkerhoff" userId="4ca67c74-3213-4250-9c32-077ebf257a4d" providerId="ADAL" clId="{AF3F3D11-ADD9-485B-883B-4116CF994C98}" dt="2021-10-04T18:47:50.019" v="2733" actId="3680"/>
          <ac:graphicFrameMkLst>
            <pc:docMk/>
            <pc:sldMk cId="3491016399" sldId="274"/>
            <ac:graphicFrameMk id="4" creationId="{1BB02448-791B-4EB0-AB17-6981D140BDA1}"/>
          </ac:graphicFrameMkLst>
        </pc:graphicFrameChg>
        <pc:graphicFrameChg chg="add mod ord modGraphic">
          <ac:chgData name="Craig Brinkerhoff" userId="4ca67c74-3213-4250-9c32-077ebf257a4d" providerId="ADAL" clId="{AF3F3D11-ADD9-485B-883B-4116CF994C98}" dt="2021-10-04T20:34:27.121" v="4869" actId="20577"/>
          <ac:graphicFrameMkLst>
            <pc:docMk/>
            <pc:sldMk cId="3491016399" sldId="274"/>
            <ac:graphicFrameMk id="5" creationId="{DF77906E-0D3D-41F7-8B9B-3B127AC65F88}"/>
          </ac:graphicFrameMkLst>
        </pc:graphicFrameChg>
      </pc:sldChg>
      <pc:sldChg chg="add">
        <pc:chgData name="Craig Brinkerhoff" userId="4ca67c74-3213-4250-9c32-077ebf257a4d" providerId="ADAL" clId="{AF3F3D11-ADD9-485B-883B-4116CF994C98}" dt="2021-10-04T19:32:49.960" v="4291" actId="2890"/>
        <pc:sldMkLst>
          <pc:docMk/>
          <pc:sldMk cId="3459797115" sldId="275"/>
        </pc:sldMkLst>
      </pc:sldChg>
    </pc:docChg>
  </pc:docChgLst>
  <pc:docChgLst>
    <pc:chgData name="Craig Brinkerhoff" userId="4ca67c74-3213-4250-9c32-077ebf257a4d" providerId="ADAL" clId="{19715C1B-6A5C-4480-830B-1128DB660155}"/>
    <pc:docChg chg="undo custSel addSld delSld modSld sldOrd">
      <pc:chgData name="Craig Brinkerhoff" userId="4ca67c74-3213-4250-9c32-077ebf257a4d" providerId="ADAL" clId="{19715C1B-6A5C-4480-830B-1128DB660155}" dt="2021-09-10T22:22:52.143" v="9203" actId="693"/>
      <pc:docMkLst>
        <pc:docMk/>
      </pc:docMkLst>
      <pc:sldChg chg="addSp delSp modSp del mod">
        <pc:chgData name="Craig Brinkerhoff" userId="4ca67c74-3213-4250-9c32-077ebf257a4d" providerId="ADAL" clId="{19715C1B-6A5C-4480-830B-1128DB660155}" dt="2021-09-09T18:26:11.598" v="5189" actId="47"/>
        <pc:sldMkLst>
          <pc:docMk/>
          <pc:sldMk cId="685270660" sldId="256"/>
        </pc:sldMkLst>
        <pc:spChg chg="mod">
          <ac:chgData name="Craig Brinkerhoff" userId="4ca67c74-3213-4250-9c32-077ebf257a4d" providerId="ADAL" clId="{19715C1B-6A5C-4480-830B-1128DB660155}" dt="2021-09-09T15:56:02.947" v="1571" actId="20577"/>
          <ac:spMkLst>
            <pc:docMk/>
            <pc:sldMk cId="685270660" sldId="256"/>
            <ac:spMk id="6" creationId="{B498E86E-7734-4184-888C-168A516B1A9A}"/>
          </ac:spMkLst>
        </pc:spChg>
        <pc:spChg chg="del mod">
          <ac:chgData name="Craig Brinkerhoff" userId="4ca67c74-3213-4250-9c32-077ebf257a4d" providerId="ADAL" clId="{19715C1B-6A5C-4480-830B-1128DB660155}" dt="2021-09-09T14:10:46.771" v="801" actId="478"/>
          <ac:spMkLst>
            <pc:docMk/>
            <pc:sldMk cId="685270660" sldId="256"/>
            <ac:spMk id="7" creationId="{98856675-57AC-48DD-9431-E5DBAA9804AE}"/>
          </ac:spMkLst>
        </pc:spChg>
        <pc:spChg chg="mod">
          <ac:chgData name="Craig Brinkerhoff" userId="4ca67c74-3213-4250-9c32-077ebf257a4d" providerId="ADAL" clId="{19715C1B-6A5C-4480-830B-1128DB660155}" dt="2021-09-09T15:56:13.892" v="1574" actId="1076"/>
          <ac:spMkLst>
            <pc:docMk/>
            <pc:sldMk cId="685270660" sldId="256"/>
            <ac:spMk id="8" creationId="{363B0D09-0A15-4F09-9968-963F64C0FD31}"/>
          </ac:spMkLst>
        </pc:spChg>
        <pc:spChg chg="add del mod">
          <ac:chgData name="Craig Brinkerhoff" userId="4ca67c74-3213-4250-9c32-077ebf257a4d" providerId="ADAL" clId="{19715C1B-6A5C-4480-830B-1128DB660155}" dt="2021-09-09T15:50:12.688" v="1342" actId="478"/>
          <ac:spMkLst>
            <pc:docMk/>
            <pc:sldMk cId="685270660" sldId="256"/>
            <ac:spMk id="14" creationId="{728C97E9-00C5-4A7E-AD48-AD4ADE497F5D}"/>
          </ac:spMkLst>
        </pc:spChg>
        <pc:spChg chg="add del mod">
          <ac:chgData name="Craig Brinkerhoff" userId="4ca67c74-3213-4250-9c32-077ebf257a4d" providerId="ADAL" clId="{19715C1B-6A5C-4480-830B-1128DB660155}" dt="2021-09-09T15:52:31.265" v="1406" actId="478"/>
          <ac:spMkLst>
            <pc:docMk/>
            <pc:sldMk cId="685270660" sldId="256"/>
            <ac:spMk id="21" creationId="{2023C73A-0048-49E5-BF2F-2F30A8A30E05}"/>
          </ac:spMkLst>
        </pc:spChg>
        <pc:spChg chg="add mod">
          <ac:chgData name="Craig Brinkerhoff" userId="4ca67c74-3213-4250-9c32-077ebf257a4d" providerId="ADAL" clId="{19715C1B-6A5C-4480-830B-1128DB660155}" dt="2021-09-09T15:56:08.232" v="1572" actId="14100"/>
          <ac:spMkLst>
            <pc:docMk/>
            <pc:sldMk cId="685270660" sldId="256"/>
            <ac:spMk id="25" creationId="{96FE445C-BA62-4349-B14E-CB5899AAC9BA}"/>
          </ac:spMkLst>
        </pc:spChg>
        <pc:spChg chg="add mod">
          <ac:chgData name="Craig Brinkerhoff" userId="4ca67c74-3213-4250-9c32-077ebf257a4d" providerId="ADAL" clId="{19715C1B-6A5C-4480-830B-1128DB660155}" dt="2021-09-09T15:53:26.726" v="1423" actId="1076"/>
          <ac:spMkLst>
            <pc:docMk/>
            <pc:sldMk cId="685270660" sldId="256"/>
            <ac:spMk id="28" creationId="{6250522D-41AF-4D15-9450-5BB9269D445A}"/>
          </ac:spMkLst>
        </pc:spChg>
        <pc:spChg chg="add del mod">
          <ac:chgData name="Craig Brinkerhoff" userId="4ca67c74-3213-4250-9c32-077ebf257a4d" providerId="ADAL" clId="{19715C1B-6A5C-4480-830B-1128DB660155}" dt="2021-09-09T15:53:41.714" v="1427"/>
          <ac:spMkLst>
            <pc:docMk/>
            <pc:sldMk cId="685270660" sldId="256"/>
            <ac:spMk id="33" creationId="{143C1065-9C8B-4420-9C83-A72FE4D5B6C8}"/>
          </ac:spMkLst>
        </pc:spChg>
        <pc:picChg chg="del">
          <ac:chgData name="Craig Brinkerhoff" userId="4ca67c74-3213-4250-9c32-077ebf257a4d" providerId="ADAL" clId="{19715C1B-6A5C-4480-830B-1128DB660155}" dt="2021-09-09T15:52:30.073" v="1405" actId="478"/>
          <ac:picMkLst>
            <pc:docMk/>
            <pc:sldMk cId="685270660" sldId="256"/>
            <ac:picMk id="10" creationId="{EFA85F27-00C5-464B-88F2-DF5E13BF7BB1}"/>
          </ac:picMkLst>
        </pc:picChg>
        <pc:picChg chg="add mod">
          <ac:chgData name="Craig Brinkerhoff" userId="4ca67c74-3213-4250-9c32-077ebf257a4d" providerId="ADAL" clId="{19715C1B-6A5C-4480-830B-1128DB660155}" dt="2021-09-09T15:53:22.994" v="1422" actId="14100"/>
          <ac:picMkLst>
            <pc:docMk/>
            <pc:sldMk cId="685270660" sldId="256"/>
            <ac:picMk id="26" creationId="{1E4403C3-95E1-45CD-B58C-B815977E596A}"/>
          </ac:picMkLst>
        </pc:picChg>
        <pc:picChg chg="add del mod">
          <ac:chgData name="Craig Brinkerhoff" userId="4ca67c74-3213-4250-9c32-077ebf257a4d" providerId="ADAL" clId="{19715C1B-6A5C-4480-830B-1128DB660155}" dt="2021-09-09T15:53:41.714" v="1427"/>
          <ac:picMkLst>
            <pc:docMk/>
            <pc:sldMk cId="685270660" sldId="256"/>
            <ac:picMk id="31" creationId="{9E9C9B10-88A2-4291-BADC-7188ED6582FE}"/>
          </ac:picMkLst>
        </pc:picChg>
        <pc:cxnChg chg="mod">
          <ac:chgData name="Craig Brinkerhoff" userId="4ca67c74-3213-4250-9c32-077ebf257a4d" providerId="ADAL" clId="{19715C1B-6A5C-4480-830B-1128DB660155}" dt="2021-09-09T15:56:16.130" v="1575" actId="14100"/>
          <ac:cxnSpMkLst>
            <pc:docMk/>
            <pc:sldMk cId="685270660" sldId="256"/>
            <ac:cxnSpMk id="12" creationId="{6ADDE971-25B7-41FC-B76C-E6728492A86F}"/>
          </ac:cxnSpMkLst>
        </pc:cxnChg>
        <pc:cxnChg chg="add del mod">
          <ac:chgData name="Craig Brinkerhoff" userId="4ca67c74-3213-4250-9c32-077ebf257a4d" providerId="ADAL" clId="{19715C1B-6A5C-4480-830B-1128DB660155}" dt="2021-09-09T15:52:32.897" v="1407" actId="478"/>
          <ac:cxnSpMkLst>
            <pc:docMk/>
            <pc:sldMk cId="685270660" sldId="256"/>
            <ac:cxnSpMk id="18" creationId="{0CD848CC-6AFC-4303-BCDE-8EC7CB098E08}"/>
          </ac:cxnSpMkLst>
        </pc:cxnChg>
        <pc:cxnChg chg="add mod">
          <ac:chgData name="Craig Brinkerhoff" userId="4ca67c74-3213-4250-9c32-077ebf257a4d" providerId="ADAL" clId="{19715C1B-6A5C-4480-830B-1128DB660155}" dt="2021-09-09T15:56:11.806" v="1573" actId="14100"/>
          <ac:cxnSpMkLst>
            <pc:docMk/>
            <pc:sldMk cId="685270660" sldId="256"/>
            <ac:cxnSpMk id="27" creationId="{F78B06CF-B88F-4D62-B8A3-E9E0E81B5C74}"/>
          </ac:cxnSpMkLst>
        </pc:cxnChg>
        <pc:cxnChg chg="add del mod">
          <ac:chgData name="Craig Brinkerhoff" userId="4ca67c74-3213-4250-9c32-077ebf257a4d" providerId="ADAL" clId="{19715C1B-6A5C-4480-830B-1128DB660155}" dt="2021-09-09T15:53:41.714" v="1427"/>
          <ac:cxnSpMkLst>
            <pc:docMk/>
            <pc:sldMk cId="685270660" sldId="256"/>
            <ac:cxnSpMk id="32" creationId="{DFF37339-89B7-42B5-A989-79F2F528205D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4:03.467" v="1436" actId="47"/>
        <pc:sldMkLst>
          <pc:docMk/>
          <pc:sldMk cId="3187483200" sldId="257"/>
        </pc:sldMkLst>
        <pc:spChg chg="add mod">
          <ac:chgData name="Craig Brinkerhoff" userId="4ca67c74-3213-4250-9c32-077ebf257a4d" providerId="ADAL" clId="{19715C1B-6A5C-4480-830B-1128DB660155}" dt="2021-09-09T15:51:03.252" v="1366" actId="20577"/>
          <ac:spMkLst>
            <pc:docMk/>
            <pc:sldMk cId="3187483200" sldId="257"/>
            <ac:spMk id="2" creationId="{7C46876B-3BB5-412E-97E9-2A50C046B5F7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3" creationId="{1EFD99C9-8959-43FB-BD0F-741CBE708463}"/>
          </ac:spMkLst>
        </pc:spChg>
        <pc:spChg chg="add del mod">
          <ac:chgData name="Craig Brinkerhoff" userId="4ca67c74-3213-4250-9c32-077ebf257a4d" providerId="ADAL" clId="{19715C1B-6A5C-4480-830B-1128DB660155}" dt="2021-09-09T15:53:51.279" v="1429" actId="21"/>
          <ac:spMkLst>
            <pc:docMk/>
            <pc:sldMk cId="3187483200" sldId="257"/>
            <ac:spMk id="9" creationId="{72BD2DA4-7510-469C-ADE0-DF3724844272}"/>
          </ac:spMkLst>
        </pc:spChg>
        <pc:spChg chg="add mod">
          <ac:chgData name="Craig Brinkerhoff" userId="4ca67c74-3213-4250-9c32-077ebf257a4d" providerId="ADAL" clId="{19715C1B-6A5C-4480-830B-1128DB660155}" dt="2021-09-09T15:51:43.218" v="1395" actId="1076"/>
          <ac:spMkLst>
            <pc:docMk/>
            <pc:sldMk cId="3187483200" sldId="257"/>
            <ac:spMk id="15" creationId="{8EE1F3FB-A258-426E-A7E0-B52DD4437968}"/>
          </ac:spMkLst>
        </pc:spChg>
        <pc:picChg chg="add mod">
          <ac:chgData name="Craig Brinkerhoff" userId="4ca67c74-3213-4250-9c32-077ebf257a4d" providerId="ADAL" clId="{19715C1B-6A5C-4480-830B-1128DB660155}" dt="2021-09-09T15:51:39.188" v="1393" actId="1076"/>
          <ac:picMkLst>
            <pc:docMk/>
            <pc:sldMk cId="3187483200" sldId="257"/>
            <ac:picMk id="5" creationId="{0041A8CD-1054-403D-AFEA-01E9CB322647}"/>
          </ac:picMkLst>
        </pc:picChg>
        <pc:cxnChg chg="add mod">
          <ac:chgData name="Craig Brinkerhoff" userId="4ca67c74-3213-4250-9c32-077ebf257a4d" providerId="ADAL" clId="{19715C1B-6A5C-4480-830B-1128DB660155}" dt="2021-09-09T15:51:41.254" v="1394" actId="14100"/>
          <ac:cxnSpMkLst>
            <pc:docMk/>
            <pc:sldMk cId="3187483200" sldId="257"/>
            <ac:cxnSpMk id="7" creationId="{34EB023E-D4AA-41E4-8315-07B2AE42A90B}"/>
          </ac:cxnSpMkLst>
        </pc:cxnChg>
        <pc:cxnChg chg="add mod">
          <ac:chgData name="Craig Brinkerhoff" userId="4ca67c74-3213-4250-9c32-077ebf257a4d" providerId="ADAL" clId="{19715C1B-6A5C-4480-830B-1128DB660155}" dt="2021-09-09T15:52:23.399" v="1403" actId="1076"/>
          <ac:cxnSpMkLst>
            <pc:docMk/>
            <pc:sldMk cId="3187483200" sldId="257"/>
            <ac:cxnSpMk id="11" creationId="{93FFA4C2-5162-4765-B2E5-45030C5F81C1}"/>
          </ac:cxnSpMkLst>
        </pc:cxnChg>
      </pc:sldChg>
      <pc:sldChg chg="addSp delSp modSp new del mod">
        <pc:chgData name="Craig Brinkerhoff" userId="4ca67c74-3213-4250-9c32-077ebf257a4d" providerId="ADAL" clId="{19715C1B-6A5C-4480-830B-1128DB660155}" dt="2021-09-09T15:56:31.101" v="1576" actId="47"/>
        <pc:sldMkLst>
          <pc:docMk/>
          <pc:sldMk cId="769369255" sldId="258"/>
        </pc:sldMkLst>
        <pc:spChg chg="add mod">
          <ac:chgData name="Craig Brinkerhoff" userId="4ca67c74-3213-4250-9c32-077ebf257a4d" providerId="ADAL" clId="{19715C1B-6A5C-4480-830B-1128DB660155}" dt="2021-09-09T14:41:56.809" v="1009" actId="20577"/>
          <ac:spMkLst>
            <pc:docMk/>
            <pc:sldMk cId="769369255" sldId="258"/>
            <ac:spMk id="2" creationId="{E2FD70B3-8650-4685-AAE1-A080C40323DA}"/>
          </ac:spMkLst>
        </pc:spChg>
        <pc:spChg chg="add mod">
          <ac:chgData name="Craig Brinkerhoff" userId="4ca67c74-3213-4250-9c32-077ebf257a4d" providerId="ADAL" clId="{19715C1B-6A5C-4480-830B-1128DB660155}" dt="2021-09-09T14:43:14.203" v="1294" actId="313"/>
          <ac:spMkLst>
            <pc:docMk/>
            <pc:sldMk cId="769369255" sldId="258"/>
            <ac:spMk id="3" creationId="{8E453882-A352-4D1C-85BD-5DACC736DBE3}"/>
          </ac:spMkLst>
        </pc:spChg>
        <pc:spChg chg="add del mod">
          <ac:chgData name="Craig Brinkerhoff" userId="4ca67c74-3213-4250-9c32-077ebf257a4d" providerId="ADAL" clId="{19715C1B-6A5C-4480-830B-1128DB660155}" dt="2021-09-09T15:52:56.991" v="1416" actId="21"/>
          <ac:spMkLst>
            <pc:docMk/>
            <pc:sldMk cId="769369255" sldId="258"/>
            <ac:spMk id="4" creationId="{F1C9AEA3-A383-499D-BA2E-877EEA55BCCC}"/>
          </ac:spMkLst>
        </pc:spChg>
      </pc:sldChg>
      <pc:sldChg chg="addSp delSp modSp add del mod">
        <pc:chgData name="Craig Brinkerhoff" userId="4ca67c74-3213-4250-9c32-077ebf257a4d" providerId="ADAL" clId="{19715C1B-6A5C-4480-830B-1128DB660155}" dt="2021-09-09T18:26:12.768" v="5190" actId="47"/>
        <pc:sldMkLst>
          <pc:docMk/>
          <pc:sldMk cId="466605069" sldId="259"/>
        </pc:sldMkLst>
        <pc:spChg chg="add mod">
          <ac:chgData name="Craig Brinkerhoff" userId="4ca67c74-3213-4250-9c32-077ebf257a4d" providerId="ADAL" clId="{19715C1B-6A5C-4480-830B-1128DB660155}" dt="2021-09-09T15:58:19.003" v="1675" actId="1076"/>
          <ac:spMkLst>
            <pc:docMk/>
            <pc:sldMk cId="466605069" sldId="259"/>
            <ac:spMk id="2" creationId="{39DA1AE2-EBBA-47CC-99CD-3F86E2B9F794}"/>
          </ac:spMkLst>
        </pc:spChg>
        <pc:spChg chg="add del mod">
          <ac:chgData name="Craig Brinkerhoff" userId="4ca67c74-3213-4250-9c32-077ebf257a4d" providerId="ADAL" clId="{19715C1B-6A5C-4480-830B-1128DB660155}" dt="2021-09-09T15:59:07.364" v="1689" actId="478"/>
          <ac:spMkLst>
            <pc:docMk/>
            <pc:sldMk cId="466605069" sldId="259"/>
            <ac:spMk id="3" creationId="{344F580F-2389-4E7B-ACD0-C8F876991EA1}"/>
          </ac:spMkLst>
        </pc:spChg>
        <pc:spChg chg="add mod">
          <ac:chgData name="Craig Brinkerhoff" userId="4ca67c74-3213-4250-9c32-077ebf257a4d" providerId="ADAL" clId="{19715C1B-6A5C-4480-830B-1128DB660155}" dt="2021-09-09T16:02:34.551" v="2371" actId="20577"/>
          <ac:spMkLst>
            <pc:docMk/>
            <pc:sldMk cId="466605069" sldId="259"/>
            <ac:spMk id="4" creationId="{924D9766-09EB-4865-9DBA-CFDE1337E4EF}"/>
          </ac:spMkLst>
        </pc:spChg>
        <pc:spChg chg="del">
          <ac:chgData name="Craig Brinkerhoff" userId="4ca67c74-3213-4250-9c32-077ebf257a4d" providerId="ADAL" clId="{19715C1B-6A5C-4480-830B-1128DB660155}" dt="2021-09-09T15:54:10.156" v="1438" actId="478"/>
          <ac:spMkLst>
            <pc:docMk/>
            <pc:sldMk cId="466605069" sldId="259"/>
            <ac:spMk id="6" creationId="{B498E86E-7734-4184-888C-168A516B1A9A}"/>
          </ac:spMkLst>
        </pc:spChg>
        <pc:spChg chg="del">
          <ac:chgData name="Craig Brinkerhoff" userId="4ca67c74-3213-4250-9c32-077ebf257a4d" providerId="ADAL" clId="{19715C1B-6A5C-4480-830B-1128DB660155}" dt="2021-09-09T15:53:57.976" v="1432" actId="478"/>
          <ac:spMkLst>
            <pc:docMk/>
            <pc:sldMk cId="466605069" sldId="259"/>
            <ac:spMk id="8" creationId="{363B0D09-0A15-4F09-9968-963F64C0FD31}"/>
          </ac:spMkLst>
        </pc:spChg>
        <pc:spChg chg="add mod">
          <ac:chgData name="Craig Brinkerhoff" userId="4ca67c74-3213-4250-9c32-077ebf257a4d" providerId="ADAL" clId="{19715C1B-6A5C-4480-830B-1128DB660155}" dt="2021-09-09T15:54:41.706" v="1451" actId="115"/>
          <ac:spMkLst>
            <pc:docMk/>
            <pc:sldMk cId="466605069" sldId="259"/>
            <ac:spMk id="9" creationId="{C59A4130-1B3E-49BE-8BE4-79C1243D12E0}"/>
          </ac:spMkLst>
        </pc:spChg>
        <pc:spChg chg="add del mod">
          <ac:chgData name="Craig Brinkerhoff" userId="4ca67c74-3213-4250-9c32-077ebf257a4d" providerId="ADAL" clId="{19715C1B-6A5C-4480-830B-1128DB660155}" dt="2021-09-09T15:55:55.429" v="1568" actId="478"/>
          <ac:spMkLst>
            <pc:docMk/>
            <pc:sldMk cId="466605069" sldId="259"/>
            <ac:spMk id="10" creationId="{72572E08-A2AD-43C0-8890-6297B7C5D78E}"/>
          </ac:spMkLst>
        </pc:spChg>
        <pc:spChg chg="del">
          <ac:chgData name="Craig Brinkerhoff" userId="4ca67c74-3213-4250-9c32-077ebf257a4d" providerId="ADAL" clId="{19715C1B-6A5C-4480-830B-1128DB660155}" dt="2021-09-09T15:53:55.043" v="1430" actId="478"/>
          <ac:spMkLst>
            <pc:docMk/>
            <pc:sldMk cId="466605069" sldId="259"/>
            <ac:spMk id="25" creationId="{96FE445C-BA62-4349-B14E-CB5899AAC9BA}"/>
          </ac:spMkLst>
        </pc:spChg>
        <pc:cxnChg chg="del mod">
          <ac:chgData name="Craig Brinkerhoff" userId="4ca67c74-3213-4250-9c32-077ebf257a4d" providerId="ADAL" clId="{19715C1B-6A5C-4480-830B-1128DB660155}" dt="2021-09-09T15:53:58.834" v="1433" actId="478"/>
          <ac:cxnSpMkLst>
            <pc:docMk/>
            <pc:sldMk cId="466605069" sldId="259"/>
            <ac:cxnSpMk id="12" creationId="{6ADDE971-25B7-41FC-B76C-E6728492A86F}"/>
          </ac:cxnSpMkLst>
        </pc:cxnChg>
        <pc:cxnChg chg="del">
          <ac:chgData name="Craig Brinkerhoff" userId="4ca67c74-3213-4250-9c32-077ebf257a4d" providerId="ADAL" clId="{19715C1B-6A5C-4480-830B-1128DB660155}" dt="2021-09-09T15:53:56.583" v="1431" actId="478"/>
          <ac:cxnSpMkLst>
            <pc:docMk/>
            <pc:sldMk cId="466605069" sldId="259"/>
            <ac:cxnSpMk id="27" creationId="{F78B06CF-B88F-4D62-B8A3-E9E0E81B5C74}"/>
          </ac:cxnSpMkLst>
        </pc:cxnChg>
      </pc:sldChg>
      <pc:sldChg chg="modSp new mod ord">
        <pc:chgData name="Craig Brinkerhoff" userId="4ca67c74-3213-4250-9c32-077ebf257a4d" providerId="ADAL" clId="{19715C1B-6A5C-4480-830B-1128DB660155}" dt="2021-09-10T22:08:59.414" v="9175" actId="33524"/>
        <pc:sldMkLst>
          <pc:docMk/>
          <pc:sldMk cId="1764610376" sldId="260"/>
        </pc:sldMkLst>
        <pc:spChg chg="mod">
          <ac:chgData name="Craig Brinkerhoff" userId="4ca67c74-3213-4250-9c32-077ebf257a4d" providerId="ADAL" clId="{19715C1B-6A5C-4480-830B-1128DB660155}" dt="2021-09-09T16:02:52.953" v="2377" actId="20577"/>
          <ac:spMkLst>
            <pc:docMk/>
            <pc:sldMk cId="1764610376" sldId="260"/>
            <ac:spMk id="2" creationId="{EFD924C7-1BEF-4A0B-AE29-CCEC68DC0E66}"/>
          </ac:spMkLst>
        </pc:spChg>
        <pc:spChg chg="mod">
          <ac:chgData name="Craig Brinkerhoff" userId="4ca67c74-3213-4250-9c32-077ebf257a4d" providerId="ADAL" clId="{19715C1B-6A5C-4480-830B-1128DB660155}" dt="2021-09-10T22:08:59.414" v="9175" actId="33524"/>
          <ac:spMkLst>
            <pc:docMk/>
            <pc:sldMk cId="1764610376" sldId="260"/>
            <ac:spMk id="3" creationId="{2E254306-EB3A-43C9-BB0E-324D8F8D533D}"/>
          </ac:spMkLst>
        </pc:spChg>
      </pc:sldChg>
      <pc:sldChg chg="addSp delSp modSp new mod setBg">
        <pc:chgData name="Craig Brinkerhoff" userId="4ca67c74-3213-4250-9c32-077ebf257a4d" providerId="ADAL" clId="{19715C1B-6A5C-4480-830B-1128DB660155}" dt="2021-09-10T22:22:52.143" v="9203" actId="693"/>
        <pc:sldMkLst>
          <pc:docMk/>
          <pc:sldMk cId="3779462781" sldId="261"/>
        </pc:sldMkLst>
        <pc:spChg chg="add del mod">
          <ac:chgData name="Craig Brinkerhoff" userId="4ca67c74-3213-4250-9c32-077ebf257a4d" providerId="ADAL" clId="{19715C1B-6A5C-4480-830B-1128DB660155}" dt="2021-09-10T21:43:12.211" v="8624" actId="21"/>
          <ac:spMkLst>
            <pc:docMk/>
            <pc:sldMk cId="3779462781" sldId="261"/>
            <ac:spMk id="4" creationId="{1CC78B65-26B6-467E-BFF7-31D1EE980E1C}"/>
          </ac:spMkLst>
        </pc:spChg>
        <pc:spChg chg="add del mod">
          <ac:chgData name="Craig Brinkerhoff" userId="4ca67c74-3213-4250-9c32-077ebf257a4d" providerId="ADAL" clId="{19715C1B-6A5C-4480-830B-1128DB660155}" dt="2021-09-09T18:19:00.445" v="5050" actId="478"/>
          <ac:spMkLst>
            <pc:docMk/>
            <pc:sldMk cId="3779462781" sldId="261"/>
            <ac:spMk id="5" creationId="{2E84C27C-E8AA-4380-B65F-356A1FD5A38A}"/>
          </ac:spMkLst>
        </pc:spChg>
        <pc:spChg chg="add del mod">
          <ac:chgData name="Craig Brinkerhoff" userId="4ca67c74-3213-4250-9c32-077ebf257a4d" providerId="ADAL" clId="{19715C1B-6A5C-4480-830B-1128DB660155}" dt="2021-09-09T18:21:24.471" v="5083" actId="478"/>
          <ac:spMkLst>
            <pc:docMk/>
            <pc:sldMk cId="3779462781" sldId="261"/>
            <ac:spMk id="6" creationId="{F5FAC59D-4781-4B33-9D30-B27A2B8A22E0}"/>
          </ac:spMkLst>
        </pc:spChg>
        <pc:spChg chg="add del mod">
          <ac:chgData name="Craig Brinkerhoff" userId="4ca67c74-3213-4250-9c32-077ebf257a4d" providerId="ADAL" clId="{19715C1B-6A5C-4480-830B-1128DB660155}" dt="2021-09-09T19:19:47.126" v="5866" actId="478"/>
          <ac:spMkLst>
            <pc:docMk/>
            <pc:sldMk cId="3779462781" sldId="261"/>
            <ac:spMk id="9" creationId="{29B83A54-7626-49A5-9DCA-8B286BD4E936}"/>
          </ac:spMkLst>
        </pc:spChg>
        <pc:spChg chg="add mod">
          <ac:chgData name="Craig Brinkerhoff" userId="4ca67c74-3213-4250-9c32-077ebf257a4d" providerId="ADAL" clId="{19715C1B-6A5C-4480-830B-1128DB660155}" dt="2021-09-10T21:48:18.523" v="8703" actId="1076"/>
          <ac:spMkLst>
            <pc:docMk/>
            <pc:sldMk cId="3779462781" sldId="261"/>
            <ac:spMk id="20" creationId="{BA022A3F-671A-4EFA-B36F-3126EAAE6875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1" creationId="{5F9CFCE6-877F-4858-B8BD-2C52CA8AFBC4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3" creationId="{8213F8A0-12AE-4514-8372-0DD766EC28EE}"/>
          </ac:spMkLst>
        </pc:spChg>
        <pc:spChg chg="add del">
          <ac:chgData name="Craig Brinkerhoff" userId="4ca67c74-3213-4250-9c32-077ebf257a4d" providerId="ADAL" clId="{19715C1B-6A5C-4480-830B-1128DB660155}" dt="2021-09-09T17:42:58.675" v="3976" actId="26606"/>
          <ac:spMkLst>
            <pc:docMk/>
            <pc:sldMk cId="3779462781" sldId="261"/>
            <ac:spMk id="75" creationId="{9EFF17D4-9A8C-4CE5-B096-D8CCD4400437}"/>
          </ac:spMkLst>
        </pc:spChg>
        <pc:picChg chg="add del mod">
          <ac:chgData name="Craig Brinkerhoff" userId="4ca67c74-3213-4250-9c32-077ebf257a4d" providerId="ADAL" clId="{19715C1B-6A5C-4480-830B-1128DB660155}" dt="2021-09-09T20:30:43.936" v="5963" actId="478"/>
          <ac:picMkLst>
            <pc:docMk/>
            <pc:sldMk cId="3779462781" sldId="261"/>
            <ac:picMk id="3" creationId="{B664C31A-6E38-4496-ACC5-50DAB18C6FF3}"/>
          </ac:picMkLst>
        </pc:picChg>
        <pc:picChg chg="add mod">
          <ac:chgData name="Craig Brinkerhoff" userId="4ca67c74-3213-4250-9c32-077ebf257a4d" providerId="ADAL" clId="{19715C1B-6A5C-4480-830B-1128DB660155}" dt="2021-09-10T22:22:21.294" v="9199" actId="27614"/>
          <ac:picMkLst>
            <pc:docMk/>
            <pc:sldMk cId="3779462781" sldId="261"/>
            <ac:picMk id="3" creationId="{CD37A3AE-71DF-46B7-A4D4-3CBE5D6590D3}"/>
          </ac:picMkLst>
        </pc:picChg>
        <pc:picChg chg="add del mod">
          <ac:chgData name="Craig Brinkerhoff" userId="4ca67c74-3213-4250-9c32-077ebf257a4d" providerId="ADAL" clId="{19715C1B-6A5C-4480-830B-1128DB660155}" dt="2021-09-09T20:30:44.500" v="5964" actId="478"/>
          <ac:picMkLst>
            <pc:docMk/>
            <pc:sldMk cId="3779462781" sldId="261"/>
            <ac:picMk id="11" creationId="{81B8F1B4-7F14-4F99-983C-2F62658F4AAC}"/>
          </ac:picMkLst>
        </pc:picChg>
        <pc:picChg chg="add del mod">
          <ac:chgData name="Craig Brinkerhoff" userId="4ca67c74-3213-4250-9c32-077ebf257a4d" providerId="ADAL" clId="{19715C1B-6A5C-4480-830B-1128DB660155}" dt="2021-09-09T20:30:46.583" v="5968" actId="478"/>
          <ac:picMkLst>
            <pc:docMk/>
            <pc:sldMk cId="3779462781" sldId="261"/>
            <ac:picMk id="12" creationId="{B1936129-31C6-4B05-A57A-8FB994F08C64}"/>
          </ac:picMkLst>
        </pc:picChg>
        <pc:picChg chg="add del mod">
          <ac:chgData name="Craig Brinkerhoff" userId="4ca67c74-3213-4250-9c32-077ebf257a4d" providerId="ADAL" clId="{19715C1B-6A5C-4480-830B-1128DB660155}" dt="2021-09-10T22:22:15.728" v="9196" actId="478"/>
          <ac:picMkLst>
            <pc:docMk/>
            <pc:sldMk cId="3779462781" sldId="261"/>
            <ac:picMk id="13" creationId="{CD5A47BA-B65D-41C7-8481-FB8763DE5947}"/>
          </ac:picMkLst>
        </pc:picChg>
        <pc:picChg chg="add del mod">
          <ac:chgData name="Craig Brinkerhoff" userId="4ca67c74-3213-4250-9c32-077ebf257a4d" providerId="ADAL" clId="{19715C1B-6A5C-4480-830B-1128DB660155}" dt="2021-09-09T20:30:44.994" v="5965" actId="478"/>
          <ac:picMkLst>
            <pc:docMk/>
            <pc:sldMk cId="3779462781" sldId="261"/>
            <ac:picMk id="15" creationId="{2B4179A8-96F2-4D7C-967D-AE2046E9CF65}"/>
          </ac:picMkLst>
        </pc:picChg>
        <pc:picChg chg="add del mod">
          <ac:chgData name="Craig Brinkerhoff" userId="4ca67c74-3213-4250-9c32-077ebf257a4d" providerId="ADAL" clId="{19715C1B-6A5C-4480-830B-1128DB660155}" dt="2021-09-09T20:30:46.207" v="5967" actId="478"/>
          <ac:picMkLst>
            <pc:docMk/>
            <pc:sldMk cId="3779462781" sldId="261"/>
            <ac:picMk id="16" creationId="{E4148E44-B6EE-4B98-A2D4-1788DBCE6580}"/>
          </ac:picMkLst>
        </pc:picChg>
        <pc:picChg chg="add del mod">
          <ac:chgData name="Craig Brinkerhoff" userId="4ca67c74-3213-4250-9c32-077ebf257a4d" providerId="ADAL" clId="{19715C1B-6A5C-4480-830B-1128DB660155}" dt="2021-09-09T17:43:00.009" v="3977" actId="478"/>
          <ac:picMkLst>
            <pc:docMk/>
            <pc:sldMk cId="3779462781" sldId="261"/>
            <ac:picMk id="1026" creationId="{FA856178-35F3-4FB9-8096-15460F985F10}"/>
          </ac:picMkLst>
        </pc:picChg>
        <pc:cxnChg chg="add mod">
          <ac:chgData name="Craig Brinkerhoff" userId="4ca67c74-3213-4250-9c32-077ebf257a4d" providerId="ADAL" clId="{19715C1B-6A5C-4480-830B-1128DB660155}" dt="2021-09-10T22:22:52.143" v="9203" actId="693"/>
          <ac:cxnSpMkLst>
            <pc:docMk/>
            <pc:sldMk cId="3779462781" sldId="261"/>
            <ac:cxnSpMk id="6" creationId="{55EF8931-F184-4914-8C0C-50F558DC1642}"/>
          </ac:cxnSpMkLst>
        </pc:cxnChg>
        <pc:cxnChg chg="add del mod">
          <ac:chgData name="Craig Brinkerhoff" userId="4ca67c74-3213-4250-9c32-077ebf257a4d" providerId="ADAL" clId="{19715C1B-6A5C-4480-830B-1128DB660155}" dt="2021-09-09T20:30:45.726" v="5966" actId="478"/>
          <ac:cxnSpMkLst>
            <pc:docMk/>
            <pc:sldMk cId="3779462781" sldId="261"/>
            <ac:cxnSpMk id="8" creationId="{40B94BB4-2A2F-4E5F-A581-A037581E8B09}"/>
          </ac:cxnSpMkLst>
        </pc:cxnChg>
      </pc:sldChg>
      <pc:sldChg chg="modSp add del mod">
        <pc:chgData name="Craig Brinkerhoff" userId="4ca67c74-3213-4250-9c32-077ebf257a4d" providerId="ADAL" clId="{19715C1B-6A5C-4480-830B-1128DB660155}" dt="2021-09-09T17:58:37.457" v="4563" actId="47"/>
        <pc:sldMkLst>
          <pc:docMk/>
          <pc:sldMk cId="3317823020" sldId="262"/>
        </pc:sldMkLst>
        <pc:spChg chg="mod">
          <ac:chgData name="Craig Brinkerhoff" userId="4ca67c74-3213-4250-9c32-077ebf257a4d" providerId="ADAL" clId="{19715C1B-6A5C-4480-830B-1128DB660155}" dt="2021-09-09T17:58:35.360" v="4561" actId="21"/>
          <ac:spMkLst>
            <pc:docMk/>
            <pc:sldMk cId="3317823020" sldId="262"/>
            <ac:spMk id="3" creationId="{2E254306-EB3A-43C9-BB0E-324D8F8D533D}"/>
          </ac:spMkLst>
        </pc:spChg>
      </pc:sldChg>
      <pc:sldChg chg="addSp delSp modSp new mod">
        <pc:chgData name="Craig Brinkerhoff" userId="4ca67c74-3213-4250-9c32-077ebf257a4d" providerId="ADAL" clId="{19715C1B-6A5C-4480-830B-1128DB660155}" dt="2021-09-10T21:39:26.057" v="8595" actId="20577"/>
        <pc:sldMkLst>
          <pc:docMk/>
          <pc:sldMk cId="3578953865" sldId="263"/>
        </pc:sldMkLst>
        <pc:spChg chg="add del mod">
          <ac:chgData name="Craig Brinkerhoff" userId="4ca67c74-3213-4250-9c32-077ebf257a4d" providerId="ADAL" clId="{19715C1B-6A5C-4480-830B-1128DB660155}" dt="2021-09-10T21:37:53.034" v="8461" actId="478"/>
          <ac:spMkLst>
            <pc:docMk/>
            <pc:sldMk cId="3578953865" sldId="263"/>
            <ac:spMk id="2" creationId="{4B6BD9D8-2686-45C7-9439-0F8FDA7CB5F1}"/>
          </ac:spMkLst>
        </pc:spChg>
        <pc:spChg chg="add del mod">
          <ac:chgData name="Craig Brinkerhoff" userId="4ca67c74-3213-4250-9c32-077ebf257a4d" providerId="ADAL" clId="{19715C1B-6A5C-4480-830B-1128DB660155}" dt="2021-09-09T18:30:42.165" v="5509" actId="478"/>
          <ac:spMkLst>
            <pc:docMk/>
            <pc:sldMk cId="3578953865" sldId="263"/>
            <ac:spMk id="4" creationId="{06811A81-8B93-476F-A599-1627992AFED5}"/>
          </ac:spMkLst>
        </pc:spChg>
        <pc:spChg chg="add mod">
          <ac:chgData name="Craig Brinkerhoff" userId="4ca67c74-3213-4250-9c32-077ebf257a4d" providerId="ADAL" clId="{19715C1B-6A5C-4480-830B-1128DB660155}" dt="2021-09-10T21:39:26.057" v="8595" actId="20577"/>
          <ac:spMkLst>
            <pc:docMk/>
            <pc:sldMk cId="3578953865" sldId="263"/>
            <ac:spMk id="5" creationId="{2B0ECC86-3670-4B98-9B53-EB17EDBBCC12}"/>
          </ac:spMkLst>
        </pc:spChg>
        <pc:spChg chg="add del mod">
          <ac:chgData name="Craig Brinkerhoff" userId="4ca67c74-3213-4250-9c32-077ebf257a4d" providerId="ADAL" clId="{19715C1B-6A5C-4480-830B-1128DB660155}" dt="2021-09-09T18:30:43.612" v="5510" actId="478"/>
          <ac:spMkLst>
            <pc:docMk/>
            <pc:sldMk cId="3578953865" sldId="263"/>
            <ac:spMk id="7" creationId="{4121CA9C-9F38-4B76-AA52-3062860358B5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9" creationId="{153A8796-5559-42AC-90D0-77E5A4B1CB5A}"/>
          </ac:spMkLst>
        </pc:spChg>
        <pc:spChg chg="add del mod">
          <ac:chgData name="Craig Brinkerhoff" userId="4ca67c74-3213-4250-9c32-077ebf257a4d" providerId="ADAL" clId="{19715C1B-6A5C-4480-830B-1128DB660155}" dt="2021-09-10T21:37:13.534" v="8448" actId="21"/>
          <ac:spMkLst>
            <pc:docMk/>
            <pc:sldMk cId="3578953865" sldId="263"/>
            <ac:spMk id="11" creationId="{37731284-2C69-47F0-859C-CE4AD7B17468}"/>
          </ac:spMkLst>
        </pc:spChg>
        <pc:spChg chg="add del mod">
          <ac:chgData name="Craig Brinkerhoff" userId="4ca67c74-3213-4250-9c32-077ebf257a4d" providerId="ADAL" clId="{19715C1B-6A5C-4480-830B-1128DB660155}" dt="2021-09-10T21:38:09.396" v="8468" actId="478"/>
          <ac:spMkLst>
            <pc:docMk/>
            <pc:sldMk cId="3578953865" sldId="263"/>
            <ac:spMk id="12" creationId="{47FA649B-093B-4191-BE7D-F4C351DC7E58}"/>
          </ac:spMkLst>
        </pc:spChg>
        <pc:picChg chg="add mod">
          <ac:chgData name="Craig Brinkerhoff" userId="4ca67c74-3213-4250-9c32-077ebf257a4d" providerId="ADAL" clId="{19715C1B-6A5C-4480-830B-1128DB660155}" dt="2021-09-10T21:38:10.987" v="8469" actId="1076"/>
          <ac:picMkLst>
            <pc:docMk/>
            <pc:sldMk cId="3578953865" sldId="263"/>
            <ac:picMk id="4" creationId="{EBF82825-B6F8-4711-831E-5FF12A7329B8}"/>
          </ac:picMkLst>
        </pc:picChg>
        <pc:picChg chg="add del mod">
          <ac:chgData name="Craig Brinkerhoff" userId="4ca67c74-3213-4250-9c32-077ebf257a4d" providerId="ADAL" clId="{19715C1B-6A5C-4480-830B-1128DB660155}" dt="2021-09-10T21:37:49.522" v="8459" actId="478"/>
          <ac:picMkLst>
            <pc:docMk/>
            <pc:sldMk cId="3578953865" sldId="263"/>
            <ac:picMk id="2050" creationId="{18407930-64D2-47D0-8227-3D2812A2581F}"/>
          </ac:picMkLst>
        </pc:picChg>
      </pc:sldChg>
      <pc:sldChg chg="addSp delSp modSp new del mod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392613535" sldId="264"/>
        </pc:sldMkLst>
        <pc:spChg chg="add mod ord">
          <ac:chgData name="Craig Brinkerhoff" userId="4ca67c74-3213-4250-9c32-077ebf257a4d" providerId="ADAL" clId="{19715C1B-6A5C-4480-830B-1128DB660155}" dt="2021-09-09T19:40:55.549" v="5925" actId="207"/>
          <ac:spMkLst>
            <pc:docMk/>
            <pc:sldMk cId="392613535" sldId="264"/>
            <ac:spMk id="3" creationId="{CA46AF53-206B-479F-9B33-3DA4D9184C37}"/>
          </ac:spMkLst>
        </pc:spChg>
        <pc:spChg chg="add del mod">
          <ac:chgData name="Craig Brinkerhoff" userId="4ca67c74-3213-4250-9c32-077ebf257a4d" providerId="ADAL" clId="{19715C1B-6A5C-4480-830B-1128DB660155}" dt="2021-09-09T19:39:00.869" v="5909" actId="478"/>
          <ac:spMkLst>
            <pc:docMk/>
            <pc:sldMk cId="392613535" sldId="264"/>
            <ac:spMk id="4" creationId="{1F169066-0965-4B90-9398-D398AAD687FF}"/>
          </ac:spMkLst>
        </pc:spChg>
        <pc:spChg chg="add del mod ord">
          <ac:chgData name="Craig Brinkerhoff" userId="4ca67c74-3213-4250-9c32-077ebf257a4d" providerId="ADAL" clId="{19715C1B-6A5C-4480-830B-1128DB660155}" dt="2021-09-09T19:38:02.623" v="5906" actId="478"/>
          <ac:spMkLst>
            <pc:docMk/>
            <pc:sldMk cId="392613535" sldId="264"/>
            <ac:spMk id="5" creationId="{9B3775A4-9E67-4175-8A06-BF675177AE6B}"/>
          </ac:spMkLst>
        </pc:spChg>
        <pc:spChg chg="add del">
          <ac:chgData name="Craig Brinkerhoff" userId="4ca67c74-3213-4250-9c32-077ebf257a4d" providerId="ADAL" clId="{19715C1B-6A5C-4480-830B-1128DB660155}" dt="2021-09-09T19:38:50.457" v="5908" actId="11529"/>
          <ac:spMkLst>
            <pc:docMk/>
            <pc:sldMk cId="392613535" sldId="264"/>
            <ac:spMk id="6" creationId="{2A65DD80-3281-4376-B122-FA04909D2660}"/>
          </ac:spMkLst>
        </pc:spChg>
        <pc:spChg chg="add del">
          <ac:chgData name="Craig Brinkerhoff" userId="4ca67c74-3213-4250-9c32-077ebf257a4d" providerId="ADAL" clId="{19715C1B-6A5C-4480-830B-1128DB660155}" dt="2021-09-09T19:39:33.577" v="5915" actId="11529"/>
          <ac:spMkLst>
            <pc:docMk/>
            <pc:sldMk cId="392613535" sldId="264"/>
            <ac:spMk id="7" creationId="{A9B0FEFC-EB74-4FD5-908E-A0D48ECB1573}"/>
          </ac:spMkLst>
        </pc:spChg>
        <pc:spChg chg="add mod">
          <ac:chgData name="Craig Brinkerhoff" userId="4ca67c74-3213-4250-9c32-077ebf257a4d" providerId="ADAL" clId="{19715C1B-6A5C-4480-830B-1128DB660155}" dt="2021-09-09T19:40:41.481" v="5923" actId="2085"/>
          <ac:spMkLst>
            <pc:docMk/>
            <pc:sldMk cId="392613535" sldId="264"/>
            <ac:spMk id="8" creationId="{BC412D8D-81E6-407F-A708-0C2931C458B8}"/>
          </ac:spMkLst>
        </pc:spChg>
        <pc:spChg chg="add mod">
          <ac:chgData name="Craig Brinkerhoff" userId="4ca67c74-3213-4250-9c32-077ebf257a4d" providerId="ADAL" clId="{19715C1B-6A5C-4480-830B-1128DB660155}" dt="2021-09-09T19:42:02.172" v="5937" actId="1076"/>
          <ac:spMkLst>
            <pc:docMk/>
            <pc:sldMk cId="392613535" sldId="264"/>
            <ac:spMk id="10" creationId="{8A4F4282-63E1-419E-9A4A-86F01842D4E1}"/>
          </ac:spMkLst>
        </pc:spChg>
        <pc:spChg chg="add mod">
          <ac:chgData name="Craig Brinkerhoff" userId="4ca67c74-3213-4250-9c32-077ebf257a4d" providerId="ADAL" clId="{19715C1B-6A5C-4480-830B-1128DB660155}" dt="2021-09-09T19:50:15.228" v="5958" actId="1076"/>
          <ac:spMkLst>
            <pc:docMk/>
            <pc:sldMk cId="392613535" sldId="264"/>
            <ac:spMk id="14" creationId="{A1411B92-9757-4F1C-8608-C0E50522FAD3}"/>
          </ac:spMkLst>
        </pc:spChg>
        <pc:spChg chg="add del">
          <ac:chgData name="Craig Brinkerhoff" userId="4ca67c74-3213-4250-9c32-077ebf257a4d" providerId="ADAL" clId="{19715C1B-6A5C-4480-830B-1128DB660155}" dt="2021-09-09T19:50:20.119" v="5960" actId="22"/>
          <ac:spMkLst>
            <pc:docMk/>
            <pc:sldMk cId="392613535" sldId="264"/>
            <ac:spMk id="16" creationId="{46824CD5-8021-40CB-92A0-6290F5CD2D4A}"/>
          </ac:spMkLst>
        </pc:spChg>
        <pc:picChg chg="add del mod">
          <ac:chgData name="Craig Brinkerhoff" userId="4ca67c74-3213-4250-9c32-077ebf257a4d" providerId="ADAL" clId="{19715C1B-6A5C-4480-830B-1128DB660155}" dt="2021-09-09T19:37:10.063" v="5901" actId="478"/>
          <ac:picMkLst>
            <pc:docMk/>
            <pc:sldMk cId="392613535" sldId="264"/>
            <ac:picMk id="2" creationId="{9A2288E3-9F34-4B44-B5B1-23F9BC76E9B4}"/>
          </ac:picMkLst>
        </pc:picChg>
        <pc:picChg chg="add del mod">
          <ac:chgData name="Craig Brinkerhoff" userId="4ca67c74-3213-4250-9c32-077ebf257a4d" providerId="ADAL" clId="{19715C1B-6A5C-4480-830B-1128DB660155}" dt="2021-09-09T19:41:36.601" v="5936" actId="478"/>
          <ac:picMkLst>
            <pc:docMk/>
            <pc:sldMk cId="392613535" sldId="264"/>
            <ac:picMk id="9" creationId="{2BFA5DAC-8A63-4748-9869-5DB036E38450}"/>
          </ac:picMkLst>
        </pc:picChg>
        <pc:cxnChg chg="add mod">
          <ac:chgData name="Craig Brinkerhoff" userId="4ca67c74-3213-4250-9c32-077ebf257a4d" providerId="ADAL" clId="{19715C1B-6A5C-4480-830B-1128DB660155}" dt="2021-09-09T19:42:04.300" v="5938" actId="1076"/>
          <ac:cxnSpMkLst>
            <pc:docMk/>
            <pc:sldMk cId="392613535" sldId="264"/>
            <ac:cxnSpMk id="12" creationId="{836C5B72-21B9-4E38-A9AA-6501DCF56154}"/>
          </ac:cxnSpMkLst>
        </pc:cxnChg>
      </pc:sldChg>
      <pc:sldChg chg="modSp new mod">
        <pc:chgData name="Craig Brinkerhoff" userId="4ca67c74-3213-4250-9c32-077ebf257a4d" providerId="ADAL" clId="{19715C1B-6A5C-4480-830B-1128DB660155}" dt="2021-09-10T21:49:15.968" v="8737" actId="20577"/>
        <pc:sldMkLst>
          <pc:docMk/>
          <pc:sldMk cId="946737534" sldId="264"/>
        </pc:sldMkLst>
        <pc:spChg chg="mod">
          <ac:chgData name="Craig Brinkerhoff" userId="4ca67c74-3213-4250-9c32-077ebf257a4d" providerId="ADAL" clId="{19715C1B-6A5C-4480-830B-1128DB660155}" dt="2021-09-09T21:32:51.580" v="6688" actId="20577"/>
          <ac:spMkLst>
            <pc:docMk/>
            <pc:sldMk cId="946737534" sldId="264"/>
            <ac:spMk id="2" creationId="{BAEF32F9-9F19-4C90-956B-CE6FF0FD8366}"/>
          </ac:spMkLst>
        </pc:spChg>
        <pc:spChg chg="mod">
          <ac:chgData name="Craig Brinkerhoff" userId="4ca67c74-3213-4250-9c32-077ebf257a4d" providerId="ADAL" clId="{19715C1B-6A5C-4480-830B-1128DB660155}" dt="2021-09-10T21:49:15.968" v="8737" actId="20577"/>
          <ac:spMkLst>
            <pc:docMk/>
            <pc:sldMk cId="946737534" sldId="264"/>
            <ac:spMk id="3" creationId="{31C5C002-A510-4E15-B2FA-5FC09EA9A031}"/>
          </ac:spMkLst>
        </pc:spChg>
      </pc:sldChg>
      <pc:sldChg chg="modSp new del mod ord">
        <pc:chgData name="Craig Brinkerhoff" userId="4ca67c74-3213-4250-9c32-077ebf257a4d" providerId="ADAL" clId="{19715C1B-6A5C-4480-830B-1128DB660155}" dt="2021-09-10T22:04:18.723" v="8846" actId="2696"/>
        <pc:sldMkLst>
          <pc:docMk/>
          <pc:sldMk cId="1220116718" sldId="265"/>
        </pc:sldMkLst>
        <pc:spChg chg="mod">
          <ac:chgData name="Craig Brinkerhoff" userId="4ca67c74-3213-4250-9c32-077ebf257a4d" providerId="ADAL" clId="{19715C1B-6A5C-4480-830B-1128DB660155}" dt="2021-09-10T19:58:36.936" v="7183" actId="20577"/>
          <ac:spMkLst>
            <pc:docMk/>
            <pc:sldMk cId="1220116718" sldId="265"/>
            <ac:spMk id="2" creationId="{D4FFEF4E-C86F-4EF5-AAD0-4D225A47FE30}"/>
          </ac:spMkLst>
        </pc:spChg>
        <pc:spChg chg="mod">
          <ac:chgData name="Craig Brinkerhoff" userId="4ca67c74-3213-4250-9c32-077ebf257a4d" providerId="ADAL" clId="{19715C1B-6A5C-4480-830B-1128DB660155}" dt="2021-09-10T21:49:52.170" v="8749" actId="14100"/>
          <ac:spMkLst>
            <pc:docMk/>
            <pc:sldMk cId="1220116718" sldId="265"/>
            <ac:spMk id="3" creationId="{F1D1428F-E718-4D89-8FEA-6C8DDE170DEE}"/>
          </ac:spMkLst>
        </pc:spChg>
      </pc:sldChg>
      <pc:sldChg chg="add del">
        <pc:chgData name="Craig Brinkerhoff" userId="4ca67c74-3213-4250-9c32-077ebf257a4d" providerId="ADAL" clId="{19715C1B-6A5C-4480-830B-1128DB660155}" dt="2021-09-09T19:50:41.713" v="5962" actId="2696"/>
        <pc:sldMkLst>
          <pc:docMk/>
          <pc:sldMk cId="1591065156" sldId="265"/>
        </pc:sldMkLst>
      </pc:sldChg>
      <pc:sldChg chg="addSp delSp modSp new mod">
        <pc:chgData name="Craig Brinkerhoff" userId="4ca67c74-3213-4250-9c32-077ebf257a4d" providerId="ADAL" clId="{19715C1B-6A5C-4480-830B-1128DB660155}" dt="2021-09-10T22:14:59.156" v="9195" actId="20577"/>
        <pc:sldMkLst>
          <pc:docMk/>
          <pc:sldMk cId="3557711385" sldId="266"/>
        </pc:sldMkLst>
        <pc:spChg chg="del">
          <ac:chgData name="Craig Brinkerhoff" userId="4ca67c74-3213-4250-9c32-077ebf257a4d" providerId="ADAL" clId="{19715C1B-6A5C-4480-830B-1128DB660155}" dt="2021-09-10T21:37:21.950" v="8452" actId="478"/>
          <ac:spMkLst>
            <pc:docMk/>
            <pc:sldMk cId="3557711385" sldId="266"/>
            <ac:spMk id="2" creationId="{9E4D803B-2C4E-4E6B-A2A4-3A0498453296}"/>
          </ac:spMkLst>
        </pc:spChg>
        <pc:spChg chg="add mod">
          <ac:chgData name="Craig Brinkerhoff" userId="4ca67c74-3213-4250-9c32-077ebf257a4d" providerId="ADAL" clId="{19715C1B-6A5C-4480-830B-1128DB660155}" dt="2021-09-10T21:42:36.042" v="8615" actId="20577"/>
          <ac:spMkLst>
            <pc:docMk/>
            <pc:sldMk cId="3557711385" sldId="266"/>
            <ac:spMk id="3" creationId="{4A4E8022-2800-4DD6-9F04-A7C2FAEA2AD4}"/>
          </ac:spMkLst>
        </pc:spChg>
        <pc:spChg chg="add mod">
          <ac:chgData name="Craig Brinkerhoff" userId="4ca67c74-3213-4250-9c32-077ebf257a4d" providerId="ADAL" clId="{19715C1B-6A5C-4480-830B-1128DB660155}" dt="2021-09-10T21:42:40.207" v="8618" actId="403"/>
          <ac:spMkLst>
            <pc:docMk/>
            <pc:sldMk cId="3557711385" sldId="266"/>
            <ac:spMk id="4" creationId="{6555B11F-BF57-4408-AF7C-7631467B64DA}"/>
          </ac:spMkLst>
        </pc:spChg>
        <pc:spChg chg="add del mod">
          <ac:chgData name="Craig Brinkerhoff" userId="4ca67c74-3213-4250-9c32-077ebf257a4d" providerId="ADAL" clId="{19715C1B-6A5C-4480-830B-1128DB660155}" dt="2021-09-10T21:43:06.808" v="8621" actId="478"/>
          <ac:spMkLst>
            <pc:docMk/>
            <pc:sldMk cId="3557711385" sldId="266"/>
            <ac:spMk id="6" creationId="{E1AAFC3B-1ABC-4F0C-BE42-BD69D8AC5A70}"/>
          </ac:spMkLst>
        </pc:spChg>
        <pc:spChg chg="add del mod">
          <ac:chgData name="Craig Brinkerhoff" userId="4ca67c74-3213-4250-9c32-077ebf257a4d" providerId="ADAL" clId="{19715C1B-6A5C-4480-830B-1128DB660155}" dt="2021-09-10T21:43:46.721" v="8639"/>
          <ac:spMkLst>
            <pc:docMk/>
            <pc:sldMk cId="3557711385" sldId="266"/>
            <ac:spMk id="8" creationId="{94E202C9-6D7F-4533-9841-1BF11F81B62F}"/>
          </ac:spMkLst>
        </pc:spChg>
        <pc:spChg chg="add mod">
          <ac:chgData name="Craig Brinkerhoff" userId="4ca67c74-3213-4250-9c32-077ebf257a4d" providerId="ADAL" clId="{19715C1B-6A5C-4480-830B-1128DB660155}" dt="2021-09-10T22:14:59.156" v="9195" actId="20577"/>
          <ac:spMkLst>
            <pc:docMk/>
            <pc:sldMk cId="3557711385" sldId="266"/>
            <ac:spMk id="9" creationId="{85DA0AD0-BD1D-4130-AD2E-065E3F050122}"/>
          </ac:spMkLst>
        </pc:spChg>
        <pc:spChg chg="add mod">
          <ac:chgData name="Craig Brinkerhoff" userId="4ca67c74-3213-4250-9c32-077ebf257a4d" providerId="ADAL" clId="{19715C1B-6A5C-4480-830B-1128DB660155}" dt="2021-09-10T21:44:49.131" v="8684" actId="1076"/>
          <ac:spMkLst>
            <pc:docMk/>
            <pc:sldMk cId="3557711385" sldId="266"/>
            <ac:spMk id="11" creationId="{1959BFEB-D27C-4B58-9E10-821D99C105B4}"/>
          </ac:spMkLst>
        </pc:spChg>
        <pc:spChg chg="add mod">
          <ac:chgData name="Craig Brinkerhoff" userId="4ca67c74-3213-4250-9c32-077ebf257a4d" providerId="ADAL" clId="{19715C1B-6A5C-4480-830B-1128DB660155}" dt="2021-09-10T21:44:50.899" v="8685" actId="1076"/>
          <ac:spMkLst>
            <pc:docMk/>
            <pc:sldMk cId="3557711385" sldId="266"/>
            <ac:spMk id="12" creationId="{C40FD47F-0346-4C14-8DA0-5FE18D97EE83}"/>
          </ac:spMkLst>
        </pc:spChg>
        <pc:picChg chg="add mod modCrop">
          <ac:chgData name="Craig Brinkerhoff" userId="4ca67c74-3213-4250-9c32-077ebf257a4d" providerId="ADAL" clId="{19715C1B-6A5C-4480-830B-1128DB660155}" dt="2021-09-10T21:45:31.668" v="8692" actId="732"/>
          <ac:picMkLst>
            <pc:docMk/>
            <pc:sldMk cId="3557711385" sldId="266"/>
            <ac:picMk id="10" creationId="{A21BA237-46F8-48DD-8015-508BAC7FCF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023D-6298-4CBA-82B9-F0A96372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241A-C22D-4E69-83AA-73B332537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FF5F-0850-4C67-B2DA-EFE6E8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E92CD-47B7-4060-AA74-C6484666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32B-AC4B-4CC6-81FB-53DCCE4C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1E67-191C-481E-AD22-F403A9A3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66D71-EA5D-4CD1-B759-BB5CC960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BCB87-76FD-4E72-9683-BE1E20C8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5679E-27B1-4EFE-97E5-D0A13CFF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00DD-A062-4928-A1F1-37091A4E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97B3-0F97-4993-8E21-8E679CC0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59693-7931-4D2D-B718-AAB82355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40C0-A42D-4226-B9F0-78F8F73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76A6-656B-4C79-9164-C97ACBE9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04D9-817D-4FC4-B21C-86F7A50A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B25-BE63-496E-B05E-4762E459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D065-6579-49CB-87D3-F65C3FD2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0866-3DB5-4BE7-95C2-419F38F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8B54-3381-4E02-AF02-2A99C42F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9E27-7C5F-4AF7-8ACB-46816C7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5955-1D8D-4AD2-968F-13A38F27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B3AE-3027-4F4B-944E-28DF559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674B-45D2-4989-BCA9-D05D41E7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15E1-DF87-4446-8E1D-F58415CF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E1C8-87D1-4D19-B7EC-F1FE5C5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59E1-D2B3-403B-8B1F-307C0C7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E09C-6A23-4D49-8848-477B1010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34892-04F0-460F-9B84-E3E4725F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DC93-07C0-4788-9C3E-DD6C0A36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4F54-1BF5-4688-BA9D-B594715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1744-B811-4E62-A831-96BA31A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391E-A02D-489C-B634-FA1C5C9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AEEBD-0646-47F1-ACF0-BF24742A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0A66-6AA3-48CD-991E-91F1EFB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37F4-D1E0-45B8-98D9-5E0C786FA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1E08-9A1B-46F7-8C7A-064754EF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1A5B-728E-4C86-BED2-8F6B5421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21E05-778B-4FD8-8DA3-792DE12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B5504-A690-4FFC-A99B-36BC24E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541C-6AF7-454A-B88A-E028212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0607F-57FD-4AE4-8D58-EA725952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75C-FB16-429B-8AD8-035AC63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4BD0E-EED4-4E90-8343-907EBE9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D2C6-D2E6-41AB-9EDF-ED0FB098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8947-8D01-4111-870C-5563EDA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4332D-A21A-4B38-AD64-F71C17C6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2B-17AB-48B7-88F6-CCFCA90E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5166-82D9-4286-83F2-C7EF0072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D990-8491-4BA1-8C60-FC35AF450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7817-18FB-41A8-A2DC-D580631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8730-ADA8-4D0A-AE7E-C99B4A5C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EFCA-92DF-4966-9B69-283EB7B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479-D94A-4362-9C2B-DC99421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4E04-16C1-4058-82D4-228CCD4F0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6BCB-97D4-47EE-B99C-588F2581A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F8D2-6355-4BFB-8963-CE86A1C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63DB9-6E36-4C7A-9AC3-2DF38751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E91C5-3618-453C-AC51-97AD6CAD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83164-B09D-4550-99AB-8EA738FA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98A5C-71F8-434D-AC9B-5FBB2F1C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EE1-29CB-4AD1-B28F-D5F90FD9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CD04-3810-4932-AF98-2D8DC1E115D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4401-EFA8-4ED8-AEB4-74306A12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A294-9C53-4CC7-8E8D-B86DB83C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8AAD-84AA-439F-84C5-FAA2444F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FE86-CC65-4711-AE63-F1288B93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Background/updated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8CE1-591F-48FB-A244-CA3E42717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406"/>
            <a:ext cx="6477000" cy="5318620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Cambria Math" panose="02040503050406030204" pitchFamily="18" charset="0"/>
              </a:rPr>
              <a:t>We want to model </a:t>
            </a:r>
            <a:r>
              <a:rPr lang="en-US" dirty="0">
                <a:latin typeface="Cambria Math" panose="02040503050406030204" pitchFamily="18" charset="0"/>
              </a:rPr>
              <a:t>gas transfer velocity</a:t>
            </a:r>
            <a:r>
              <a:rPr lang="en-US" sz="2800" b="0" dirty="0">
                <a:latin typeface="Cambria Math" panose="02040503050406030204" pitchFamily="18" charset="0"/>
              </a:rPr>
              <a:t> </a:t>
            </a:r>
            <a:r>
              <a:rPr lang="en-US" sz="2800" b="0" i="1" dirty="0">
                <a:latin typeface="Cambria Math" panose="02040503050406030204" pitchFamily="18" charset="0"/>
              </a:rPr>
              <a:t>k </a:t>
            </a:r>
            <a:r>
              <a:rPr lang="en-US" sz="2800" b="0" dirty="0">
                <a:latin typeface="Cambria Math" panose="02040503050406030204" pitchFamily="18" charset="0"/>
              </a:rPr>
              <a:t>in large rivers that are SWOT-observable</a:t>
            </a:r>
          </a:p>
          <a:p>
            <a:r>
              <a:rPr lang="en-US" dirty="0">
                <a:latin typeface="Cambria Math" panose="02040503050406030204" pitchFamily="18" charset="0"/>
              </a:rPr>
              <a:t>SWOT-observable rivers are generally ‘hydraulically wide’</a:t>
            </a:r>
          </a:p>
          <a:p>
            <a:pPr lvl="1"/>
            <a:r>
              <a:rPr lang="en-US" b="0" dirty="0">
                <a:latin typeface="Cambria Math" panose="02040503050406030204" pitchFamily="18" charset="0"/>
              </a:rPr>
              <a:t>Hydraulic radius </a:t>
            </a:r>
            <a:r>
              <a:rPr lang="en-US" b="0" i="1" dirty="0">
                <a:latin typeface="Cambria Math" panose="02040503050406030204" pitchFamily="18" charset="0"/>
              </a:rPr>
              <a:t>Rh </a:t>
            </a:r>
            <a:r>
              <a:rPr lang="en-US" b="0" dirty="0">
                <a:latin typeface="Cambria Math" panose="02040503050406030204" pitchFamily="18" charset="0"/>
              </a:rPr>
              <a:t>= mean depth </a:t>
            </a:r>
            <a:r>
              <a:rPr lang="en-US" b="0" i="1" dirty="0">
                <a:latin typeface="Cambria Math" panose="02040503050406030204" pitchFamily="18" charset="0"/>
              </a:rPr>
              <a:t>H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As we talked about last time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u="sng" dirty="0">
                <a:latin typeface="Cambria Math" panose="02040503050406030204" pitchFamily="18" charset="0"/>
              </a:rPr>
              <a:t>Goal: completely streamline the presentation I showed previously</a:t>
            </a:r>
          </a:p>
          <a:p>
            <a:pPr lvl="1"/>
            <a:r>
              <a:rPr lang="en-US" dirty="0">
                <a:latin typeface="Cambria Math" panose="02040503050406030204" pitchFamily="18" charset="0"/>
              </a:rPr>
              <a:t>Simply impose the hydraulically-wide condition </a:t>
            </a:r>
            <a:r>
              <a:rPr lang="en-US" dirty="0" smtClean="0">
                <a:latin typeface="Cambria Math" panose="02040503050406030204" pitchFamily="18" charset="0"/>
              </a:rPr>
              <a:t>on </a:t>
            </a:r>
            <a:r>
              <a:rPr lang="en-US" dirty="0">
                <a:latin typeface="Cambria Math" panose="02040503050406030204" pitchFamily="18" charset="0"/>
              </a:rPr>
              <a:t>established </a:t>
            </a:r>
            <a:r>
              <a:rPr lang="en-US" dirty="0" smtClean="0">
                <a:latin typeface="Cambria Math" panose="02040503050406030204" pitchFamily="18" charset="0"/>
              </a:rPr>
              <a:t>models </a:t>
            </a:r>
            <a:r>
              <a:rPr lang="en-US" dirty="0">
                <a:latin typeface="Cambria Math" panose="02040503050406030204" pitchFamily="18" charset="0"/>
              </a:rPr>
              <a:t>for </a:t>
            </a:r>
            <a:r>
              <a:rPr lang="en-US" i="1" dirty="0">
                <a:latin typeface="Cambria Math" panose="02040503050406030204" pitchFamily="18" charset="0"/>
              </a:rPr>
              <a:t>k </a:t>
            </a:r>
            <a:r>
              <a:rPr lang="en-US" dirty="0">
                <a:latin typeface="Cambria Math" panose="02040503050406030204" pitchFamily="18" charset="0"/>
              </a:rPr>
              <a:t>and confirm </a:t>
            </a:r>
            <a:r>
              <a:rPr lang="en-US" dirty="0" smtClean="0">
                <a:latin typeface="Cambria Math" panose="02040503050406030204" pitchFamily="18" charset="0"/>
              </a:rPr>
              <a:t>whether </a:t>
            </a:r>
            <a:r>
              <a:rPr lang="en-US" dirty="0">
                <a:latin typeface="Cambria Math" panose="02040503050406030204" pitchFamily="18" charset="0"/>
              </a:rPr>
              <a:t>the </a:t>
            </a:r>
            <a:r>
              <a:rPr lang="en-US" dirty="0" smtClean="0">
                <a:latin typeface="Cambria Math" panose="02040503050406030204" pitchFamily="18" charset="0"/>
              </a:rPr>
              <a:t>models work</a:t>
            </a:r>
            <a:endParaRPr lang="en-US" dirty="0">
              <a:latin typeface="Cambria Math" panose="02040503050406030204" pitchFamily="18" charset="0"/>
            </a:endParaRPr>
          </a:p>
          <a:p>
            <a:pPr lvl="2"/>
            <a:r>
              <a:rPr lang="en-US" dirty="0" smtClean="0">
                <a:latin typeface="Cambria Math" panose="02040503050406030204" pitchFamily="18" charset="0"/>
              </a:rPr>
              <a:t>I’ve tested </a:t>
            </a:r>
            <a:r>
              <a:rPr lang="en-US" dirty="0">
                <a:latin typeface="Cambria Math" panose="02040503050406030204" pitchFamily="18" charset="0"/>
              </a:rPr>
              <a:t>two models</a:t>
            </a:r>
          </a:p>
        </p:txBody>
      </p:sp>
      <p:pic>
        <p:nvPicPr>
          <p:cNvPr id="4" name="Picture 2" descr="Changing Channel characteristsics">
            <a:extLst>
              <a:ext uri="{FF2B5EF4-FFF2-40B4-BE49-F238E27FC236}">
                <a16:creationId xmlns:a16="http://schemas.microsoft.com/office/drawing/2014/main" id="{D9A0A91A-D1BE-4B8A-8475-0633F388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05" y="1434517"/>
            <a:ext cx="3642261" cy="28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982D9-EF36-421E-94E8-4D676103975C}"/>
              </a:ext>
            </a:extLst>
          </p:cNvPr>
          <p:cNvCxnSpPr>
            <a:cxnSpLocks/>
          </p:cNvCxnSpPr>
          <p:nvPr/>
        </p:nvCxnSpPr>
        <p:spPr>
          <a:xfrm flipV="1">
            <a:off x="6434356" y="3389152"/>
            <a:ext cx="1065402" cy="12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F77906E-0D3D-41F7-8B9B-3B127AC65F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8358794"/>
                  </p:ext>
                </p:extLst>
              </p:nvPr>
            </p:nvGraphicFramePr>
            <p:xfrm>
              <a:off x="616502" y="66502"/>
              <a:ext cx="11054568" cy="6604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0761">
                      <a:extLst>
                        <a:ext uri="{9D8B030D-6E8A-4147-A177-3AD203B41FA5}">
                          <a16:colId xmlns:a16="http://schemas.microsoft.com/office/drawing/2014/main" val="2712491034"/>
                        </a:ext>
                      </a:extLst>
                    </a:gridCol>
                    <a:gridCol w="3204207">
                      <a:extLst>
                        <a:ext uri="{9D8B030D-6E8A-4147-A177-3AD203B41FA5}">
                          <a16:colId xmlns:a16="http://schemas.microsoft.com/office/drawing/2014/main" val="2758356651"/>
                        </a:ext>
                      </a:extLst>
                    </a:gridCol>
                    <a:gridCol w="4489600">
                      <a:extLst>
                        <a:ext uri="{9D8B030D-6E8A-4147-A177-3AD203B41FA5}">
                          <a16:colId xmlns:a16="http://schemas.microsoft.com/office/drawing/2014/main" val="3800804289"/>
                        </a:ext>
                      </a:extLst>
                    </a:gridCol>
                  </a:tblGrid>
                  <a:tr h="59226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Physical models for </a:t>
                          </a:r>
                          <a:r>
                            <a:rPr lang="en-US" sz="1600" i="1" dirty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Small-Eddy Model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[Lamont &amp; Scott, 1970]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Chainsaw Model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600" b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, 1999a]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270676"/>
                      </a:ext>
                    </a:extLst>
                  </a:tr>
                  <a:tr h="1713318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-Classic model in lakes, oceans, etc.</a:t>
                          </a:r>
                        </a:p>
                        <a:p>
                          <a:r>
                            <a:rPr lang="en-US" sz="1600" dirty="0" smtClean="0"/>
                            <a:t>-Described </a:t>
                          </a:r>
                          <a:r>
                            <a:rPr lang="en-US" sz="1600" dirty="0"/>
                            <a:t>by the </a:t>
                          </a:r>
                          <a:r>
                            <a:rPr lang="en-US" sz="1600" dirty="0" smtClean="0"/>
                            <a:t>characteristic velocity </a:t>
                          </a:r>
                          <a:r>
                            <a:rPr lang="en-US" sz="1600" dirty="0"/>
                            <a:t>term for the smallest-scale eddies: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-Extension of the small-eddy model for small-roughness open channel flows</a:t>
                          </a:r>
                        </a:p>
                        <a:p>
                          <a:r>
                            <a:rPr lang="en-US" sz="1600" dirty="0"/>
                            <a:t>-Assumes that depth-scale eddies transport small-eddies to the surface, with the latter contributing to the actual gas evasion</a:t>
                          </a:r>
                        </a:p>
                        <a:p>
                          <a:r>
                            <a:rPr lang="en-US" sz="1600" dirty="0"/>
                            <a:t>-SO: applies the small-eddy model only to the ‘active-zones’ </a:t>
                          </a:r>
                          <a:r>
                            <a:rPr lang="en-US" sz="1600" i="1" dirty="0"/>
                            <a:t>A</a:t>
                          </a:r>
                          <a:r>
                            <a:rPr lang="en-US" sz="1600" i="1" baseline="-25000" dirty="0"/>
                            <a:t>p</a:t>
                          </a:r>
                          <a:r>
                            <a:rPr lang="en-US" sz="1600" dirty="0"/>
                            <a:t> of evasion 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[Rashidi et al. 1991]</a:t>
                          </a:r>
                          <a:r>
                            <a:rPr lang="en-US" sz="1600" baseline="0" dirty="0"/>
                            <a:t>, which are</a:t>
                          </a:r>
                          <a:r>
                            <a:rPr lang="en-US" sz="1600" dirty="0"/>
                            <a:t> determined by depth-scale eddies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185877"/>
                      </a:ext>
                    </a:extLst>
                  </a:tr>
                  <a:tr h="676874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Empirical Confirmations (freshwater/estuaries)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Wang et al. 2021; Vachon et al. 2010; </a:t>
                          </a:r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Tokoro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2008; Zappa, et al. 2007; 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Zappa et al. 2003, etc.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Talke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(2013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) </a:t>
                          </a:r>
                          <a:r>
                            <a:rPr lang="en-US" sz="1200" dirty="0" smtClean="0">
                              <a:solidFill>
                                <a:srgbClr val="00008B"/>
                              </a:solidFill>
                            </a:rPr>
                            <a:t>[only the turbulence part, not carried all the way to k]</a:t>
                          </a:r>
                          <a:endParaRPr lang="en-US" sz="1200" dirty="0">
                            <a:solidFill>
                              <a:srgbClr val="00008B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933174"/>
                      </a:ext>
                    </a:extLst>
                  </a:tr>
                  <a:tr h="1137702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Scaling 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1200" dirty="0" smtClean="0"/>
                            <a:t>: “fraction of interface</a:t>
                          </a:r>
                          <a:r>
                            <a:rPr lang="en-US" sz="1200" baseline="0" dirty="0" smtClean="0"/>
                            <a:t> within which gas evasion occurs” </a:t>
                          </a:r>
                          <a:r>
                            <a:rPr lang="en-US" sz="1200" baseline="0" dirty="0" smtClean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200" baseline="0" dirty="0" err="1" smtClean="0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200" baseline="0" dirty="0" smtClean="0">
                              <a:solidFill>
                                <a:srgbClr val="C00000"/>
                              </a:solidFill>
                            </a:rPr>
                            <a:t> 1999]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95981"/>
                      </a:ext>
                    </a:extLst>
                  </a:tr>
                  <a:tr h="592265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Equation normalized to Schmidt number of 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bSup>
                              </m:oMath>
                            </m:oMathPara>
                          </a14:m>
                          <a:endParaRPr lang="en-US" sz="1600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3038433"/>
                      </a:ext>
                    </a:extLst>
                  </a:tr>
                  <a:tr h="1563686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‘Hydraulically-wide’ equation</a:t>
                          </a:r>
                        </a:p>
                        <a:p>
                          <a:r>
                            <a:rPr lang="en-US" sz="1400" b="0" dirty="0"/>
                            <a:t>2 assumptions:</a:t>
                          </a:r>
                        </a:p>
                        <a:p>
                          <a:r>
                            <a:rPr lang="en-US" sz="1400" b="0" dirty="0"/>
                            <a:t>        1)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endParaRPr lang="en-US" sz="1400" b="0" dirty="0"/>
                        </a:p>
                        <a:p>
                          <a:r>
                            <a:rPr lang="en-US" sz="1400" b="0" dirty="0"/>
                            <a:t>        2)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400" b="0" dirty="0"/>
                            <a:t>,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𝑔𝑆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𝑔𝑆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600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𝑔𝑆</m:t>
                                        </m:r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16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60880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F77906E-0D3D-41F7-8B9B-3B127AC65F8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8358794"/>
                  </p:ext>
                </p:extLst>
              </p:nvPr>
            </p:nvGraphicFramePr>
            <p:xfrm>
              <a:off x="616502" y="66502"/>
              <a:ext cx="11054568" cy="66049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0761">
                      <a:extLst>
                        <a:ext uri="{9D8B030D-6E8A-4147-A177-3AD203B41FA5}">
                          <a16:colId xmlns:a16="http://schemas.microsoft.com/office/drawing/2014/main" val="2712491034"/>
                        </a:ext>
                      </a:extLst>
                    </a:gridCol>
                    <a:gridCol w="3204207">
                      <a:extLst>
                        <a:ext uri="{9D8B030D-6E8A-4147-A177-3AD203B41FA5}">
                          <a16:colId xmlns:a16="http://schemas.microsoft.com/office/drawing/2014/main" val="2758356651"/>
                        </a:ext>
                      </a:extLst>
                    </a:gridCol>
                    <a:gridCol w="4489600">
                      <a:extLst>
                        <a:ext uri="{9D8B030D-6E8A-4147-A177-3AD203B41FA5}">
                          <a16:colId xmlns:a16="http://schemas.microsoft.com/office/drawing/2014/main" val="3800804289"/>
                        </a:ext>
                      </a:extLst>
                    </a:gridCol>
                  </a:tblGrid>
                  <a:tr h="59226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Physical models for </a:t>
                          </a:r>
                          <a:r>
                            <a:rPr lang="en-US" sz="1600" i="1" dirty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Small-Eddy Model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[Lamont &amp; Scott, 1970]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Chainsaw Model 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[Moog &amp; </a:t>
                          </a:r>
                          <a:r>
                            <a:rPr lang="en-US" sz="1600" b="0" dirty="0" err="1">
                              <a:solidFill>
                                <a:srgbClr val="C00000"/>
                              </a:solidFill>
                            </a:rPr>
                            <a:t>Jirka</a:t>
                          </a:r>
                          <a:r>
                            <a:rPr lang="en-US" sz="1600" b="0" dirty="0">
                              <a:solidFill>
                                <a:srgbClr val="C00000"/>
                              </a:solidFill>
                            </a:rPr>
                            <a:t>, 1999a]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270676"/>
                      </a:ext>
                    </a:extLst>
                  </a:tr>
                  <a:tr h="2042160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43" t="-29464" r="-140875" b="-1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-Extension of the small-eddy model for small-roughness open channel flows</a:t>
                          </a:r>
                        </a:p>
                        <a:p>
                          <a:r>
                            <a:rPr lang="en-US" sz="1600" dirty="0"/>
                            <a:t>-Assumes that depth-scale eddies transport small-eddies to the surface, with the latter contributing to the actual gas evasion</a:t>
                          </a:r>
                        </a:p>
                        <a:p>
                          <a:r>
                            <a:rPr lang="en-US" sz="1600" dirty="0"/>
                            <a:t>-SO: applies the small-eddy model only to the ‘active-zones’ </a:t>
                          </a:r>
                          <a:r>
                            <a:rPr lang="en-US" sz="1600" i="1" dirty="0"/>
                            <a:t>A</a:t>
                          </a:r>
                          <a:r>
                            <a:rPr lang="en-US" sz="1600" i="1" baseline="-25000" dirty="0"/>
                            <a:t>p</a:t>
                          </a:r>
                          <a:r>
                            <a:rPr lang="en-US" sz="1600" dirty="0"/>
                            <a:t> of evasion 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[Rashidi et al. 1991]</a:t>
                          </a:r>
                          <a:r>
                            <a:rPr lang="en-US" sz="1600" baseline="0" dirty="0"/>
                            <a:t>, which are</a:t>
                          </a:r>
                          <a:r>
                            <a:rPr lang="en-US" sz="1600" dirty="0"/>
                            <a:t> determined by depth-scale eddies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185877"/>
                      </a:ext>
                    </a:extLst>
                  </a:tr>
                  <a:tr h="676874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Empirical Confirmations (freshwater/estuaries)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Wang et al. 2021; Vachon et al. 2010; </a:t>
                          </a:r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Tokoro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2008; Zappa, et al. 2007; 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Zappa et al. 2003, etc.</a:t>
                          </a:r>
                          <a:endParaRPr lang="en-US" sz="1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rgbClr val="C00000"/>
                              </a:solidFill>
                            </a:rPr>
                            <a:t>Talke</a:t>
                          </a:r>
                          <a:r>
                            <a:rPr lang="en-US" sz="1200" dirty="0">
                              <a:solidFill>
                                <a:srgbClr val="C00000"/>
                              </a:solidFill>
                            </a:rPr>
                            <a:t> et al. (2013</a:t>
                          </a:r>
                          <a:r>
                            <a:rPr lang="en-US" sz="1200" dirty="0" smtClean="0">
                              <a:solidFill>
                                <a:srgbClr val="C00000"/>
                              </a:solidFill>
                            </a:rPr>
                            <a:t>) </a:t>
                          </a:r>
                          <a:r>
                            <a:rPr lang="en-US" sz="1200" dirty="0" smtClean="0">
                              <a:solidFill>
                                <a:srgbClr val="00008B"/>
                              </a:solidFill>
                            </a:rPr>
                            <a:t>[only the turbulence part, not carried all the way to k]</a:t>
                          </a:r>
                          <a:endParaRPr lang="en-US" sz="1200" dirty="0">
                            <a:solidFill>
                              <a:srgbClr val="00008B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933174"/>
                      </a:ext>
                    </a:extLst>
                  </a:tr>
                  <a:tr h="1137702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Scaling 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43" t="-291979" r="-140875" b="-190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269" t="-291979" r="-543" b="-1903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895981"/>
                      </a:ext>
                    </a:extLst>
                  </a:tr>
                  <a:tr h="592265">
                    <a:tc>
                      <a:txBody>
                        <a:bodyPr/>
                        <a:lstStyle/>
                        <a:p>
                          <a:r>
                            <a:rPr lang="en-US" sz="1600" b="1" dirty="0"/>
                            <a:t>Equation normalized to Schmidt number of 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43" t="-755670" r="-140875" b="-267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269" t="-755670" r="-543" b="-267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038433"/>
                      </a:ext>
                    </a:extLst>
                  </a:tr>
                  <a:tr h="1563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1" t="-322957" r="-229946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43" t="-322957" r="-140875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269" t="-322957" r="-543" b="-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0880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10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D2DDDA6A-38A8-498A-8444-BE9D45A29F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7542" y="731520"/>
            <a:ext cx="3557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I’ve implemented the chainsaw model within the algorithm because it appears to get the scaling dynamics more correctly.</a:t>
            </a:r>
          </a:p>
          <a:p>
            <a:endParaRPr lang="en-US" dirty="0"/>
          </a:p>
          <a:p>
            <a:r>
              <a:rPr lang="en-US" dirty="0" smtClean="0"/>
              <a:t>This would also be (I think) the first empirical confirmation of the chainsaw model predicting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9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oss Profile – Geography - Mammoth Memory Geography">
            <a:extLst>
              <a:ext uri="{FF2B5EF4-FFF2-40B4-BE49-F238E27FC236}">
                <a16:creationId xmlns:a16="http://schemas.microsoft.com/office/drawing/2014/main" id="{FBAF3410-868C-4070-9F3C-26446099C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" t="7813" r="8142" b="6227"/>
          <a:stretch/>
        </p:blipFill>
        <p:spPr bwMode="auto">
          <a:xfrm>
            <a:off x="4446167" y="4110604"/>
            <a:ext cx="7574843" cy="25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49EE705-C737-49DC-9B85-B9AEF770C848}"/>
              </a:ext>
            </a:extLst>
          </p:cNvPr>
          <p:cNvSpPr/>
          <p:nvPr/>
        </p:nvSpPr>
        <p:spPr>
          <a:xfrm>
            <a:off x="5914239" y="5108896"/>
            <a:ext cx="4513277" cy="251669"/>
          </a:xfrm>
          <a:prstGeom prst="rect">
            <a:avLst/>
          </a:prstGeom>
          <a:solidFill>
            <a:srgbClr val="A95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Entire interface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10" descr="Proper Chainsaw Techniques (for Cutting Trees, Logs &amp;amp; Stumps) | Chainsaw  Larry">
            <a:extLst>
              <a:ext uri="{FF2B5EF4-FFF2-40B4-BE49-F238E27FC236}">
                <a16:creationId xmlns:a16="http://schemas.microsoft.com/office/drawing/2014/main" id="{09AC96D9-5CCE-4511-B879-63677F4A8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11686" b="16288"/>
          <a:stretch/>
        </p:blipFill>
        <p:spPr bwMode="auto">
          <a:xfrm>
            <a:off x="268449" y="1905960"/>
            <a:ext cx="4294507" cy="174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924C7-1BEF-4A0B-AE29-CCEC68DC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interpret the chainsaw </a:t>
            </a:r>
            <a:r>
              <a:rPr lang="en-US" dirty="0"/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4E46D-CA3B-4EF1-9299-87A665FC7773}"/>
              </a:ext>
            </a:extLst>
          </p:cNvPr>
          <p:cNvSpPr txBox="1"/>
          <p:nvPr/>
        </p:nvSpPr>
        <p:spPr>
          <a:xfrm>
            <a:off x="1264642" y="3957286"/>
            <a:ext cx="1458286" cy="923330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Active zone of gas evasion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39AC7-5091-4605-876B-55D8EF69DD11}"/>
              </a:ext>
            </a:extLst>
          </p:cNvPr>
          <p:cNvSpPr txBox="1"/>
          <p:nvPr/>
        </p:nvSpPr>
        <p:spPr>
          <a:xfrm>
            <a:off x="3232560" y="1605095"/>
            <a:ext cx="145828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Large eddies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4E590-2B84-4CD3-95B7-8678C663D6CF}"/>
              </a:ext>
            </a:extLst>
          </p:cNvPr>
          <p:cNvSpPr txBox="1"/>
          <p:nvPr/>
        </p:nvSpPr>
        <p:spPr>
          <a:xfrm>
            <a:off x="1178656" y="1681994"/>
            <a:ext cx="145828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Small eddies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421515-1FC1-41BF-B8F8-A86A653416E4}"/>
              </a:ext>
            </a:extLst>
          </p:cNvPr>
          <p:cNvCxnSpPr/>
          <p:nvPr/>
        </p:nvCxnSpPr>
        <p:spPr>
          <a:xfrm>
            <a:off x="1979803" y="2097249"/>
            <a:ext cx="151002" cy="3439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EBBC6C-778D-4922-9E09-467C7B42005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45205" y="1974427"/>
            <a:ext cx="916498" cy="2486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60611C-47E4-45AE-ACE0-3A1839EC4DA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93785" y="2877423"/>
            <a:ext cx="46489" cy="1079863"/>
          </a:xfrm>
          <a:prstGeom prst="straightConnector1">
            <a:avLst/>
          </a:prstGeom>
          <a:ln w="28575">
            <a:solidFill>
              <a:srgbClr val="F4B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346E705B-90DC-4526-A1B9-6A2B9DAB7C5D}"/>
              </a:ext>
            </a:extLst>
          </p:cNvPr>
          <p:cNvSpPr/>
          <p:nvPr/>
        </p:nvSpPr>
        <p:spPr>
          <a:xfrm rot="10800000">
            <a:off x="9346898" y="4633027"/>
            <a:ext cx="215153" cy="3675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2C325A-F4D3-4A21-A276-31CA908C11BD}"/>
              </a:ext>
            </a:extLst>
          </p:cNvPr>
          <p:cNvSpPr txBox="1"/>
          <p:nvPr/>
        </p:nvSpPr>
        <p:spPr>
          <a:xfrm>
            <a:off x="9538282" y="4639111"/>
            <a:ext cx="152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 evasion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2EE8BD-B1CB-4A04-8DDE-87C33EBC2316}"/>
              </a:ext>
            </a:extLst>
          </p:cNvPr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DA0D94-7527-458C-B2B4-736F81777138}"/>
              </a:ext>
            </a:extLst>
          </p:cNvPr>
          <p:cNvSpPr/>
          <p:nvPr/>
        </p:nvSpPr>
        <p:spPr>
          <a:xfrm>
            <a:off x="9042180" y="5114981"/>
            <a:ext cx="864067" cy="251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DD99C5-A105-431F-9223-349B8DC05840}"/>
                  </a:ext>
                </a:extLst>
              </p:cNvPr>
              <p:cNvSpPr txBox="1"/>
              <p:nvPr/>
            </p:nvSpPr>
            <p:spPr>
              <a:xfrm>
                <a:off x="8774883" y="2877423"/>
                <a:ext cx="31710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active zone = _________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DD99C5-A105-431F-9223-349B8DC05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83" y="2877423"/>
                <a:ext cx="3171040" cy="667747"/>
              </a:xfrm>
              <a:prstGeom prst="rect">
                <a:avLst/>
              </a:prstGeom>
              <a:blipFill>
                <a:blip r:embed="rId4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BB844BC-30F4-411D-8540-D61D7E332BFE}"/>
              </a:ext>
            </a:extLst>
          </p:cNvPr>
          <p:cNvSpPr/>
          <p:nvPr/>
        </p:nvSpPr>
        <p:spPr>
          <a:xfrm>
            <a:off x="9132733" y="5155035"/>
            <a:ext cx="394447" cy="175814"/>
          </a:xfrm>
          <a:custGeom>
            <a:avLst/>
            <a:gdLst>
              <a:gd name="connsiteX0" fmla="*/ 0 w 394447"/>
              <a:gd name="connsiteY0" fmla="*/ 152400 h 175814"/>
              <a:gd name="connsiteX1" fmla="*/ 143435 w 394447"/>
              <a:gd name="connsiteY1" fmla="*/ 152400 h 175814"/>
              <a:gd name="connsiteX2" fmla="*/ 188259 w 394447"/>
              <a:gd name="connsiteY2" fmla="*/ 80682 h 175814"/>
              <a:gd name="connsiteX3" fmla="*/ 107576 w 394447"/>
              <a:gd name="connsiteY3" fmla="*/ 53788 h 175814"/>
              <a:gd name="connsiteX4" fmla="*/ 89647 w 394447"/>
              <a:gd name="connsiteY4" fmla="*/ 143435 h 175814"/>
              <a:gd name="connsiteX5" fmla="*/ 188259 w 394447"/>
              <a:gd name="connsiteY5" fmla="*/ 170329 h 175814"/>
              <a:gd name="connsiteX6" fmla="*/ 304800 w 394447"/>
              <a:gd name="connsiteY6" fmla="*/ 44823 h 175814"/>
              <a:gd name="connsiteX7" fmla="*/ 304800 w 394447"/>
              <a:gd name="connsiteY7" fmla="*/ 44823 h 175814"/>
              <a:gd name="connsiteX8" fmla="*/ 394447 w 394447"/>
              <a:gd name="connsiteY8" fmla="*/ 8965 h 175814"/>
              <a:gd name="connsiteX9" fmla="*/ 394447 w 394447"/>
              <a:gd name="connsiteY9" fmla="*/ 8965 h 175814"/>
              <a:gd name="connsiteX10" fmla="*/ 394447 w 394447"/>
              <a:gd name="connsiteY10" fmla="*/ 0 h 1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47" h="175814">
                <a:moveTo>
                  <a:pt x="0" y="152400"/>
                </a:moveTo>
                <a:cubicBezTo>
                  <a:pt x="56029" y="158376"/>
                  <a:pt x="112059" y="164353"/>
                  <a:pt x="143435" y="152400"/>
                </a:cubicBezTo>
                <a:cubicBezTo>
                  <a:pt x="174812" y="140447"/>
                  <a:pt x="194235" y="97117"/>
                  <a:pt x="188259" y="80682"/>
                </a:cubicBezTo>
                <a:cubicBezTo>
                  <a:pt x="182283" y="64247"/>
                  <a:pt x="124011" y="43329"/>
                  <a:pt x="107576" y="53788"/>
                </a:cubicBezTo>
                <a:cubicBezTo>
                  <a:pt x="91141" y="64247"/>
                  <a:pt x="76200" y="124011"/>
                  <a:pt x="89647" y="143435"/>
                </a:cubicBezTo>
                <a:cubicBezTo>
                  <a:pt x="103094" y="162859"/>
                  <a:pt x="152400" y="186764"/>
                  <a:pt x="188259" y="170329"/>
                </a:cubicBezTo>
                <a:cubicBezTo>
                  <a:pt x="224118" y="153894"/>
                  <a:pt x="304800" y="44823"/>
                  <a:pt x="304800" y="44823"/>
                </a:cubicBezTo>
                <a:lnTo>
                  <a:pt x="304800" y="44823"/>
                </a:lnTo>
                <a:lnTo>
                  <a:pt x="394447" y="8965"/>
                </a:lnTo>
                <a:lnTo>
                  <a:pt x="394447" y="8965"/>
                </a:lnTo>
                <a:lnTo>
                  <a:pt x="394447" y="0"/>
                </a:lnTo>
              </a:path>
            </a:pathLst>
          </a:custGeom>
          <a:noFill/>
          <a:ln w="1905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7C16460-21A7-4B94-997F-C25C0679C66C}"/>
              </a:ext>
            </a:extLst>
          </p:cNvPr>
          <p:cNvSpPr/>
          <p:nvPr/>
        </p:nvSpPr>
        <p:spPr>
          <a:xfrm>
            <a:off x="9117106" y="5377343"/>
            <a:ext cx="448235" cy="548328"/>
          </a:xfrm>
          <a:custGeom>
            <a:avLst/>
            <a:gdLst>
              <a:gd name="connsiteX0" fmla="*/ 0 w 448235"/>
              <a:gd name="connsiteY0" fmla="*/ 600636 h 600636"/>
              <a:gd name="connsiteX1" fmla="*/ 295835 w 448235"/>
              <a:gd name="connsiteY1" fmla="*/ 394447 h 600636"/>
              <a:gd name="connsiteX2" fmla="*/ 188259 w 448235"/>
              <a:gd name="connsiteY2" fmla="*/ 259977 h 600636"/>
              <a:gd name="connsiteX3" fmla="*/ 80682 w 448235"/>
              <a:gd name="connsiteY3" fmla="*/ 484094 h 600636"/>
              <a:gd name="connsiteX4" fmla="*/ 376518 w 448235"/>
              <a:gd name="connsiteY4" fmla="*/ 546847 h 600636"/>
              <a:gd name="connsiteX5" fmla="*/ 430306 w 448235"/>
              <a:gd name="connsiteY5" fmla="*/ 268941 h 600636"/>
              <a:gd name="connsiteX6" fmla="*/ 448235 w 448235"/>
              <a:gd name="connsiteY6" fmla="*/ 0 h 6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235" h="600636">
                <a:moveTo>
                  <a:pt x="0" y="600636"/>
                </a:moveTo>
                <a:cubicBezTo>
                  <a:pt x="132229" y="525929"/>
                  <a:pt x="264459" y="451223"/>
                  <a:pt x="295835" y="394447"/>
                </a:cubicBezTo>
                <a:cubicBezTo>
                  <a:pt x="327211" y="337671"/>
                  <a:pt x="224118" y="245036"/>
                  <a:pt x="188259" y="259977"/>
                </a:cubicBezTo>
                <a:cubicBezTo>
                  <a:pt x="152400" y="274918"/>
                  <a:pt x="49305" y="436282"/>
                  <a:pt x="80682" y="484094"/>
                </a:cubicBezTo>
                <a:cubicBezTo>
                  <a:pt x="112059" y="531906"/>
                  <a:pt x="318247" y="582706"/>
                  <a:pt x="376518" y="546847"/>
                </a:cubicBezTo>
                <a:cubicBezTo>
                  <a:pt x="434789" y="510988"/>
                  <a:pt x="418353" y="360082"/>
                  <a:pt x="430306" y="268941"/>
                </a:cubicBezTo>
                <a:cubicBezTo>
                  <a:pt x="442259" y="177800"/>
                  <a:pt x="445247" y="88900"/>
                  <a:pt x="448235" y="0"/>
                </a:cubicBezTo>
              </a:path>
            </a:pathLst>
          </a:custGeom>
          <a:noFill/>
          <a:ln w="38100">
            <a:solidFill>
              <a:srgbClr val="A9D18E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71DBDA-C1E5-48BE-8089-B84B60A2605D}"/>
              </a:ext>
            </a:extLst>
          </p:cNvPr>
          <p:cNvSpPr/>
          <p:nvPr/>
        </p:nvSpPr>
        <p:spPr>
          <a:xfrm>
            <a:off x="10746544" y="2809407"/>
            <a:ext cx="864067" cy="251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680785-AEB9-4170-AD1E-3F19B09BA14D}"/>
              </a:ext>
            </a:extLst>
          </p:cNvPr>
          <p:cNvSpPr/>
          <p:nvPr/>
        </p:nvSpPr>
        <p:spPr>
          <a:xfrm>
            <a:off x="10763075" y="3273105"/>
            <a:ext cx="847288" cy="251669"/>
          </a:xfrm>
          <a:prstGeom prst="rect">
            <a:avLst/>
          </a:prstGeom>
          <a:solidFill>
            <a:srgbClr val="A95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C33DFD-40A4-49E5-B44F-1BA807005B91}"/>
              </a:ext>
            </a:extLst>
          </p:cNvPr>
          <p:cNvSpPr/>
          <p:nvPr/>
        </p:nvSpPr>
        <p:spPr>
          <a:xfrm>
            <a:off x="7407479" y="4337108"/>
            <a:ext cx="1442906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2C557A-4BB6-465B-BF48-E2CCF0F1FF1D}"/>
              </a:ext>
            </a:extLst>
          </p:cNvPr>
          <p:cNvSpPr/>
          <p:nvPr/>
        </p:nvSpPr>
        <p:spPr>
          <a:xfrm>
            <a:off x="5327009" y="3967992"/>
            <a:ext cx="1905699" cy="76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22C975-0FA9-4F3F-9891-D9DED725199E}"/>
              </a:ext>
            </a:extLst>
          </p:cNvPr>
          <p:cNvSpPr txBox="1"/>
          <p:nvPr/>
        </p:nvSpPr>
        <p:spPr>
          <a:xfrm>
            <a:off x="2286351" y="2842900"/>
            <a:ext cx="1446064" cy="646331"/>
          </a:xfrm>
          <a:prstGeom prst="rect">
            <a:avLst/>
          </a:prstGeom>
          <a:solidFill>
            <a:srgbClr val="A9591E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Entire interface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I’m currently avoiding the other Moog &amp; </a:t>
                </a:r>
                <a:r>
                  <a:rPr lang="en-US" dirty="0" err="1" smtClean="0"/>
                  <a:t>Jirka</a:t>
                </a:r>
                <a:r>
                  <a:rPr lang="en-US" dirty="0" smtClean="0"/>
                  <a:t> (1999) model which relies on depth-scale form drag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𝑔𝑆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 smtClean="0"/>
                  <a:t> and is stream power per unit mass water</a:t>
                </a:r>
              </a:p>
              <a:p>
                <a:r>
                  <a:rPr lang="en-US" dirty="0" smtClean="0"/>
                  <a:t>Avoiding it for two reasons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8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649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Background/updated goal</vt:lpstr>
      <vt:lpstr>PowerPoint Presentation</vt:lpstr>
      <vt:lpstr>PowerPoint Presentation</vt:lpstr>
      <vt:lpstr>How I interpret the chainsaw model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36</cp:revision>
  <dcterms:created xsi:type="dcterms:W3CDTF">2021-09-09T14:02:28Z</dcterms:created>
  <dcterms:modified xsi:type="dcterms:W3CDTF">2021-10-05T15:18:03Z</dcterms:modified>
</cp:coreProperties>
</file>