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1D"/>
    <a:srgbClr val="E04983"/>
    <a:srgbClr val="2DEBA5"/>
    <a:srgbClr val="AFABAB"/>
    <a:srgbClr val="419B83"/>
    <a:srgbClr val="F2AE08"/>
    <a:srgbClr val="7670AF"/>
    <a:srgbClr val="CC6122"/>
    <a:srgbClr val="ED2B93"/>
    <a:srgbClr val="1E7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9B5EC-4ACC-4110-8226-499975F2B60C}" v="13" dt="2021-11-30T21:06:02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214" autoAdjust="0"/>
  </p:normalViewPr>
  <p:slideViewPr>
    <p:cSldViewPr snapToGrid="0">
      <p:cViewPr varScale="1">
        <p:scale>
          <a:sx n="111" d="100"/>
          <a:sy n="111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E1E9B5EC-4ACC-4110-8226-499975F2B60C}"/>
    <pc:docChg chg="undo custSel addSld modSld">
      <pc:chgData name="Craig Brinkerhoff" userId="4ca67c74-3213-4250-9c32-077ebf257a4d" providerId="ADAL" clId="{E1E9B5EC-4ACC-4110-8226-499975F2B60C}" dt="2021-11-30T21:08:32.560" v="270" actId="1076"/>
      <pc:docMkLst>
        <pc:docMk/>
      </pc:docMkLst>
      <pc:sldChg chg="addSp delSp modSp new mod">
        <pc:chgData name="Craig Brinkerhoff" userId="4ca67c74-3213-4250-9c32-077ebf257a4d" providerId="ADAL" clId="{E1E9B5EC-4ACC-4110-8226-499975F2B60C}" dt="2021-11-30T21:08:32.560" v="270" actId="1076"/>
        <pc:sldMkLst>
          <pc:docMk/>
          <pc:sldMk cId="2595326838" sldId="257"/>
        </pc:sldMkLst>
        <pc:spChg chg="add mod">
          <ac:chgData name="Craig Brinkerhoff" userId="4ca67c74-3213-4250-9c32-077ebf257a4d" providerId="ADAL" clId="{E1E9B5EC-4ACC-4110-8226-499975F2B60C}" dt="2021-11-30T21:03:24.138" v="109" actId="1076"/>
          <ac:spMkLst>
            <pc:docMk/>
            <pc:sldMk cId="2595326838" sldId="257"/>
            <ac:spMk id="4" creationId="{7F82710E-F7F7-490C-9E7C-FB4FA532E983}"/>
          </ac:spMkLst>
        </pc:spChg>
        <pc:spChg chg="add mod">
          <ac:chgData name="Craig Brinkerhoff" userId="4ca67c74-3213-4250-9c32-077ebf257a4d" providerId="ADAL" clId="{E1E9B5EC-4ACC-4110-8226-499975F2B60C}" dt="2021-11-30T21:03:32.046" v="113" actId="1076"/>
          <ac:spMkLst>
            <pc:docMk/>
            <pc:sldMk cId="2595326838" sldId="257"/>
            <ac:spMk id="7" creationId="{A444AF9C-2B9A-4C41-855B-4294EC50873B}"/>
          </ac:spMkLst>
        </pc:spChg>
        <pc:spChg chg="add mod">
          <ac:chgData name="Craig Brinkerhoff" userId="4ca67c74-3213-4250-9c32-077ebf257a4d" providerId="ADAL" clId="{E1E9B5EC-4ACC-4110-8226-499975F2B60C}" dt="2021-11-30T21:03:42.301" v="117" actId="1076"/>
          <ac:spMkLst>
            <pc:docMk/>
            <pc:sldMk cId="2595326838" sldId="257"/>
            <ac:spMk id="10" creationId="{13D412FE-D096-4572-8010-1651D6F19C81}"/>
          </ac:spMkLst>
        </pc:spChg>
        <pc:spChg chg="add mod">
          <ac:chgData name="Craig Brinkerhoff" userId="4ca67c74-3213-4250-9c32-077ebf257a4d" providerId="ADAL" clId="{E1E9B5EC-4ACC-4110-8226-499975F2B60C}" dt="2021-11-30T21:08:32.560" v="270" actId="1076"/>
          <ac:spMkLst>
            <pc:docMk/>
            <pc:sldMk cId="2595326838" sldId="257"/>
            <ac:spMk id="13" creationId="{EE849065-EA26-4E8D-9FA1-74C1C82BB7AC}"/>
          </ac:spMkLst>
        </pc:spChg>
        <pc:spChg chg="add mod">
          <ac:chgData name="Craig Brinkerhoff" userId="4ca67c74-3213-4250-9c32-077ebf257a4d" providerId="ADAL" clId="{E1E9B5EC-4ACC-4110-8226-499975F2B60C}" dt="2021-11-30T21:08:32.560" v="270" actId="1076"/>
          <ac:spMkLst>
            <pc:docMk/>
            <pc:sldMk cId="2595326838" sldId="257"/>
            <ac:spMk id="14" creationId="{1B3F374B-E2DC-49FC-948E-3511C130668C}"/>
          </ac:spMkLst>
        </pc:spChg>
        <pc:spChg chg="add mod">
          <ac:chgData name="Craig Brinkerhoff" userId="4ca67c74-3213-4250-9c32-077ebf257a4d" providerId="ADAL" clId="{E1E9B5EC-4ACC-4110-8226-499975F2B60C}" dt="2021-11-30T21:08:32.560" v="270" actId="1076"/>
          <ac:spMkLst>
            <pc:docMk/>
            <pc:sldMk cId="2595326838" sldId="257"/>
            <ac:spMk id="15" creationId="{01409D9B-961C-4016-9FFB-B9854778EE87}"/>
          </ac:spMkLst>
        </pc:spChg>
        <pc:spChg chg="add mod">
          <ac:chgData name="Craig Brinkerhoff" userId="4ca67c74-3213-4250-9c32-077ebf257a4d" providerId="ADAL" clId="{E1E9B5EC-4ACC-4110-8226-499975F2B60C}" dt="2021-11-30T21:08:32.560" v="270" actId="1076"/>
          <ac:spMkLst>
            <pc:docMk/>
            <pc:sldMk cId="2595326838" sldId="257"/>
            <ac:spMk id="16" creationId="{AD39DA37-B73F-4523-A583-7085DCC7BE36}"/>
          </ac:spMkLst>
        </pc:spChg>
        <pc:spChg chg="add del mod">
          <ac:chgData name="Craig Brinkerhoff" userId="4ca67c74-3213-4250-9c32-077ebf257a4d" providerId="ADAL" clId="{E1E9B5EC-4ACC-4110-8226-499975F2B60C}" dt="2021-11-30T21:04:12.883" v="120"/>
          <ac:spMkLst>
            <pc:docMk/>
            <pc:sldMk cId="2595326838" sldId="257"/>
            <ac:spMk id="25" creationId="{58303865-6580-4A31-B7DB-9368BC0896EF}"/>
          </ac:spMkLst>
        </pc:spChg>
        <pc:spChg chg="add mod">
          <ac:chgData name="Craig Brinkerhoff" userId="4ca67c74-3213-4250-9c32-077ebf257a4d" providerId="ADAL" clId="{E1E9B5EC-4ACC-4110-8226-499975F2B60C}" dt="2021-11-30T21:07:47.501" v="262" actId="207"/>
          <ac:spMkLst>
            <pc:docMk/>
            <pc:sldMk cId="2595326838" sldId="257"/>
            <ac:spMk id="26" creationId="{A523F9B0-5368-4B8A-A3D4-F21B5C89366E}"/>
          </ac:spMkLst>
        </pc:spChg>
        <pc:spChg chg="add mod">
          <ac:chgData name="Craig Brinkerhoff" userId="4ca67c74-3213-4250-9c32-077ebf257a4d" providerId="ADAL" clId="{E1E9B5EC-4ACC-4110-8226-499975F2B60C}" dt="2021-11-30T21:07:50.138" v="263" actId="207"/>
          <ac:spMkLst>
            <pc:docMk/>
            <pc:sldMk cId="2595326838" sldId="257"/>
            <ac:spMk id="27" creationId="{00CE480E-AEC3-4E69-855D-1DE28CBE320F}"/>
          </ac:spMkLst>
        </pc:spChg>
        <pc:spChg chg="add mod">
          <ac:chgData name="Craig Brinkerhoff" userId="4ca67c74-3213-4250-9c32-077ebf257a4d" providerId="ADAL" clId="{E1E9B5EC-4ACC-4110-8226-499975F2B60C}" dt="2021-11-30T21:07:52.303" v="264" actId="207"/>
          <ac:spMkLst>
            <pc:docMk/>
            <pc:sldMk cId="2595326838" sldId="257"/>
            <ac:spMk id="28" creationId="{9B9E3660-C4D5-42F9-921B-F71A5CDDB5DF}"/>
          </ac:spMkLst>
        </pc:spChg>
        <pc:spChg chg="add mod">
          <ac:chgData name="Craig Brinkerhoff" userId="4ca67c74-3213-4250-9c32-077ebf257a4d" providerId="ADAL" clId="{E1E9B5EC-4ACC-4110-8226-499975F2B60C}" dt="2021-11-30T21:08:25.107" v="269" actId="1076"/>
          <ac:spMkLst>
            <pc:docMk/>
            <pc:sldMk cId="2595326838" sldId="257"/>
            <ac:spMk id="32" creationId="{FA6A484E-C77B-45B5-87F9-50C5CD52A81F}"/>
          </ac:spMkLst>
        </pc:spChg>
        <pc:picChg chg="add mod">
          <ac:chgData name="Craig Brinkerhoff" userId="4ca67c74-3213-4250-9c32-077ebf257a4d" providerId="ADAL" clId="{E1E9B5EC-4ACC-4110-8226-499975F2B60C}" dt="2021-11-30T21:00:29.373" v="46" actId="1582"/>
          <ac:picMkLst>
            <pc:docMk/>
            <pc:sldMk cId="2595326838" sldId="257"/>
            <ac:picMk id="3" creationId="{80672B98-3669-40FA-9427-A1C54D0B20C9}"/>
          </ac:picMkLst>
        </pc:picChg>
        <pc:picChg chg="add mod">
          <ac:chgData name="Craig Brinkerhoff" userId="4ca67c74-3213-4250-9c32-077ebf257a4d" providerId="ADAL" clId="{E1E9B5EC-4ACC-4110-8226-499975F2B60C}" dt="2021-11-30T21:00:33.204" v="48" actId="1582"/>
          <ac:picMkLst>
            <pc:docMk/>
            <pc:sldMk cId="2595326838" sldId="257"/>
            <ac:picMk id="6" creationId="{CEA5872F-B2C5-40B5-8681-AA20492E6360}"/>
          </ac:picMkLst>
        </pc:picChg>
        <pc:picChg chg="add mod">
          <ac:chgData name="Craig Brinkerhoff" userId="4ca67c74-3213-4250-9c32-077ebf257a4d" providerId="ADAL" clId="{E1E9B5EC-4ACC-4110-8226-499975F2B60C}" dt="2021-11-30T21:04:58.370" v="166" actId="1076"/>
          <ac:picMkLst>
            <pc:docMk/>
            <pc:sldMk cId="2595326838" sldId="257"/>
            <ac:picMk id="9" creationId="{47DA8961-FF82-4BD5-B2FB-A3B74B3C7421}"/>
          </ac:picMkLst>
        </pc:picChg>
        <pc:picChg chg="add mod">
          <ac:chgData name="Craig Brinkerhoff" userId="4ca67c74-3213-4250-9c32-077ebf257a4d" providerId="ADAL" clId="{E1E9B5EC-4ACC-4110-8226-499975F2B60C}" dt="2021-11-30T21:08:32.560" v="270" actId="1076"/>
          <ac:picMkLst>
            <pc:docMk/>
            <pc:sldMk cId="2595326838" sldId="257"/>
            <ac:picMk id="12" creationId="{0FF468C4-AFCF-453A-8B98-AE356A5D2D22}"/>
          </ac:picMkLst>
        </pc:picChg>
        <pc:picChg chg="add del mod modCrop">
          <ac:chgData name="Craig Brinkerhoff" userId="4ca67c74-3213-4250-9c32-077ebf257a4d" providerId="ADAL" clId="{E1E9B5EC-4ACC-4110-8226-499975F2B60C}" dt="2021-11-30T21:05:54.196" v="172" actId="478"/>
          <ac:picMkLst>
            <pc:docMk/>
            <pc:sldMk cId="2595326838" sldId="257"/>
            <ac:picMk id="31" creationId="{0E67570F-F7CC-458E-AC35-06805DEE184C}"/>
          </ac:picMkLst>
        </pc:picChg>
        <pc:cxnChg chg="add mod ord">
          <ac:chgData name="Craig Brinkerhoff" userId="4ca67c74-3213-4250-9c32-077ebf257a4d" providerId="ADAL" clId="{E1E9B5EC-4ACC-4110-8226-499975F2B60C}" dt="2021-11-30T21:08:32.560" v="270" actId="1076"/>
          <ac:cxnSpMkLst>
            <pc:docMk/>
            <pc:sldMk cId="2595326838" sldId="257"/>
            <ac:cxnSpMk id="18" creationId="{01B9A262-088E-498C-951B-923BE4590C0B}"/>
          </ac:cxnSpMkLst>
        </pc:cxnChg>
        <pc:cxnChg chg="add mod">
          <ac:chgData name="Craig Brinkerhoff" userId="4ca67c74-3213-4250-9c32-077ebf257a4d" providerId="ADAL" clId="{E1E9B5EC-4ACC-4110-8226-499975F2B60C}" dt="2021-11-30T21:08:32.560" v="270" actId="1076"/>
          <ac:cxnSpMkLst>
            <pc:docMk/>
            <pc:sldMk cId="2595326838" sldId="257"/>
            <ac:cxnSpMk id="19" creationId="{420AB400-7C4A-46BD-B025-AA6C0FBF56FB}"/>
          </ac:cxnSpMkLst>
        </pc:cxnChg>
        <pc:cxnChg chg="add mod">
          <ac:chgData name="Craig Brinkerhoff" userId="4ca67c74-3213-4250-9c32-077ebf257a4d" providerId="ADAL" clId="{E1E9B5EC-4ACC-4110-8226-499975F2B60C}" dt="2021-11-30T21:08:32.560" v="270" actId="1076"/>
          <ac:cxnSpMkLst>
            <pc:docMk/>
            <pc:sldMk cId="2595326838" sldId="257"/>
            <ac:cxnSpMk id="22" creationId="{436508F2-DA52-4342-96D6-199D3DCB01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D5E24-018C-4951-9EB7-7E9E11B969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5DC5-11DE-4B74-B3DE-2EAED7C1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Padma not working, I don’t know why</a:t>
            </a:r>
          </a:p>
          <a:p>
            <a:r>
              <a:rPr lang="en-US" dirty="0" err="1"/>
              <a:t>Kushiyara</a:t>
            </a:r>
            <a:r>
              <a:rPr lang="en-US" dirty="0"/>
              <a:t> not really lining up with hydrography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5DC5-11DE-4B74-B3DE-2EAED7C1D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85C-D522-443A-B6AA-787F8AD2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F727-77D5-4AFE-8ECB-5344047FA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5DA6-FD5A-4161-833D-7204D97E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ED6D-F12F-47B6-AD3A-2E0B600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68C4-93B6-46CC-B306-3F8C4409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1B3-C237-468D-9F46-239D9E0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228D-2BA5-4E82-9185-A4475845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F0D4-6285-439C-9965-0A2D180C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C3E2-5BA8-42EC-A381-5041326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F1B4-CCB7-4123-8A6C-3DC0041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107F-4997-4311-B6C2-39494817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B2DB-2CFE-4C15-8F27-8A75E913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C2A-5EBC-4D05-A566-317811BF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BE42-86C9-4A7A-B19B-833D15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586B-0A7F-43F2-B49E-9C086FA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10B-176A-45EA-AED9-BD45CB01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78F-2EF9-496E-AAB9-526762B9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2CE-CBC9-49F7-B94A-47989A1C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3FC7-EF9C-484A-995B-F837F1EF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C22B-A0DC-455E-A4DD-B262E94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F90C-05B8-4C79-82A0-4A79AC9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259A-0D14-407D-8BC9-71982961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81A2-49AF-408B-B389-3F1AF0A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935-F232-4859-A87F-4D37D91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6BDA-4DBB-4445-A6C3-682409D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0EE6-7129-47EE-9E21-BB15394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06F-4379-413A-A2B4-03B10E9ED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400-A4F5-47A2-8B4B-31F07DE3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2B05-4A21-4F1F-8F14-3524B764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3A3C-FF67-4D17-BCD6-1358E5A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DBE9-7E1D-4D1C-AD6A-7904AB9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F98-9723-4A1C-9759-4EAAF6C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C3BE-280D-404C-B92D-CC7DF60A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5F31A-FE67-4BF6-9D19-D1820B05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7DEAC-32DC-440B-A759-4D9057AD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AE2A7-D5BE-46F7-B76E-B14EA89B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C9BA-AA2D-41ED-8AAC-9FE4B9A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D24BC-AB1C-4868-8803-B0F4C3A2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FF80-A1F4-46D6-903D-BD3BBB5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D160-228B-41FF-BFF5-8E4E951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CD70B-BECE-45A0-9B07-8A41EE2B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97ED-B4CB-48EE-A9A7-9CF99AF7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F7371-868F-4350-8559-E23D32DA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78D6A-9FC6-4431-95C5-D725E4E9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984D-468C-4A76-9770-59AF711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C1EC-D286-417B-AB18-A538EF6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C361-9E09-4306-98D9-8ADA736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B30-1982-42F6-81A4-2A35D927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7D72-6DA9-49ED-9082-B13D27FE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9D50-E957-4FEE-93DD-935D59F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882B-04DF-4797-B05D-75CA8C47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63C2-4918-48AB-9B89-FB4BC9C5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5DD5-FFA8-4034-A224-A90C2AE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33663-1402-4C99-B193-D51624281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59FC-8DF1-485A-998B-B3BEAC8E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6416-9040-47E0-8952-E26CCD50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8711-2FB5-4B6B-ADD8-55F2976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6B7C-3589-4DC8-A202-28FA38B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1A59-2D3B-4C8E-B363-91D52399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5115-A287-45F4-B8FB-C0E3ED5B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0085-8ADE-4731-9084-7ABF8A2E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964-4D61-4951-A92D-54AF28397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3196-73C9-401F-AFDC-3CB43F7C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C6FB-8FE7-4D20-B648-23FFC14F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9DBB2-25BF-4441-86E6-4FF33752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4929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FE877-553F-421F-B6E2-6000CBFC373B}"/>
              </a:ext>
            </a:extLst>
          </p:cNvPr>
          <p:cNvSpPr txBox="1"/>
          <p:nvPr/>
        </p:nvSpPr>
        <p:spPr>
          <a:xfrm>
            <a:off x="8229600" y="1257509"/>
            <a:ext cx="129678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Bangladesh (n=5)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6F5ED-FD2D-444E-ACDF-4D408EEF37A5}"/>
              </a:ext>
            </a:extLst>
          </p:cNvPr>
          <p:cNvSpPr txBox="1"/>
          <p:nvPr/>
        </p:nvSpPr>
        <p:spPr>
          <a:xfrm>
            <a:off x="5588466" y="353735"/>
            <a:ext cx="8710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Europe (n=7)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D1C5-FDCF-4500-AA08-8D7C02D68FF4}"/>
              </a:ext>
            </a:extLst>
          </p:cNvPr>
          <p:cNvSpPr txBox="1"/>
          <p:nvPr/>
        </p:nvSpPr>
        <p:spPr>
          <a:xfrm>
            <a:off x="696286" y="1388566"/>
            <a:ext cx="14932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California, US (n=14)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CFB6E-071C-40E8-8C3A-B03BCC1E8283}"/>
              </a:ext>
            </a:extLst>
          </p:cNvPr>
          <p:cNvSpPr txBox="1"/>
          <p:nvPr/>
        </p:nvSpPr>
        <p:spPr>
          <a:xfrm>
            <a:off x="3642221" y="1693205"/>
            <a:ext cx="12988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Eastern US (n=21)</a:t>
            </a:r>
          </a:p>
        </p:txBody>
      </p:sp>
    </p:spTree>
    <p:extLst>
      <p:ext uri="{BB962C8B-B14F-4D97-AF65-F5344CB8AC3E}">
        <p14:creationId xmlns:p14="http://schemas.microsoft.com/office/powerpoint/2010/main" val="26614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72B98-3669-40FA-9427-A1C54D0B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85577"/>
            <a:ext cx="5871691" cy="2566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2710E-F7F7-490C-9E7C-FB4FA532E983}"/>
              </a:ext>
            </a:extLst>
          </p:cNvPr>
          <p:cNvSpPr txBox="1"/>
          <p:nvPr/>
        </p:nvSpPr>
        <p:spPr>
          <a:xfrm>
            <a:off x="250210" y="2393896"/>
            <a:ext cx="111276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1:8,000,000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5872F-B2C5-40B5-8681-AA20492E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12" y="185577"/>
            <a:ext cx="4445502" cy="25836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4AF9C-2B9A-4C41-855B-4294EC50873B}"/>
              </a:ext>
            </a:extLst>
          </p:cNvPr>
          <p:cNvSpPr txBox="1"/>
          <p:nvPr/>
        </p:nvSpPr>
        <p:spPr>
          <a:xfrm>
            <a:off x="6338236" y="2393895"/>
            <a:ext cx="10812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1:5,000,000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A8961-FF82-4BD5-B2FB-A3B74B3C7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34" y="3075687"/>
            <a:ext cx="6056840" cy="34129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D412FE-D096-4572-8010-1651D6F19C81}"/>
              </a:ext>
            </a:extLst>
          </p:cNvPr>
          <p:cNvSpPr txBox="1"/>
          <p:nvPr/>
        </p:nvSpPr>
        <p:spPr>
          <a:xfrm>
            <a:off x="5650218" y="6103253"/>
            <a:ext cx="114443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1:10,000,000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F468C4-AFCF-453A-8B98-AE356A5D2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0187"/>
            <a:ext cx="5404536" cy="2122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849065-EA26-4E8D-9FA1-74C1C82BB7AC}"/>
              </a:ext>
            </a:extLst>
          </p:cNvPr>
          <p:cNvSpPr txBox="1"/>
          <p:nvPr/>
        </p:nvSpPr>
        <p:spPr>
          <a:xfrm>
            <a:off x="116456" y="5165315"/>
            <a:ext cx="12537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1:100,000,000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F374B-E2DC-49FC-948E-3511C130668C}"/>
              </a:ext>
            </a:extLst>
          </p:cNvPr>
          <p:cNvSpPr/>
          <p:nvPr/>
        </p:nvSpPr>
        <p:spPr>
          <a:xfrm>
            <a:off x="785003" y="4026630"/>
            <a:ext cx="88708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09D9B-961C-4016-9FFB-B9854778EE87}"/>
              </a:ext>
            </a:extLst>
          </p:cNvPr>
          <p:cNvSpPr/>
          <p:nvPr/>
        </p:nvSpPr>
        <p:spPr>
          <a:xfrm>
            <a:off x="2360763" y="3902984"/>
            <a:ext cx="5017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9DA37-B73F-4523-A583-7085DCC7BE36}"/>
              </a:ext>
            </a:extLst>
          </p:cNvPr>
          <p:cNvSpPr/>
          <p:nvPr/>
        </p:nvSpPr>
        <p:spPr>
          <a:xfrm>
            <a:off x="3574214" y="4272316"/>
            <a:ext cx="57365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0AB400-7C4A-46BD-B025-AA6C0FBF56F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147868" y="3536463"/>
            <a:ext cx="1450855" cy="920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508F2-DA52-4342-96D6-199D3DCB015C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2611648" y="1477381"/>
            <a:ext cx="3691364" cy="2425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23F9B0-5368-4B8A-A3D4-F21B5C89366E}"/>
              </a:ext>
            </a:extLst>
          </p:cNvPr>
          <p:cNvSpPr txBox="1"/>
          <p:nvPr/>
        </p:nvSpPr>
        <p:spPr>
          <a:xfrm>
            <a:off x="250210" y="225155"/>
            <a:ext cx="151824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United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E480E-AEC3-4E69-855D-1DE28CBE320F}"/>
              </a:ext>
            </a:extLst>
          </p:cNvPr>
          <p:cNvSpPr txBox="1"/>
          <p:nvPr/>
        </p:nvSpPr>
        <p:spPr>
          <a:xfrm>
            <a:off x="6355489" y="225155"/>
            <a:ext cx="8561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E3660-C4D5-42F9-921B-F71A5CDDB5DF}"/>
              </a:ext>
            </a:extLst>
          </p:cNvPr>
          <p:cNvSpPr txBox="1"/>
          <p:nvPr/>
        </p:nvSpPr>
        <p:spPr>
          <a:xfrm>
            <a:off x="5641004" y="3128374"/>
            <a:ext cx="13118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Bangladesh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A484E-C77B-45B5-87F9-50C5CD52A81F}"/>
              </a:ext>
            </a:extLst>
          </p:cNvPr>
          <p:cNvSpPr txBox="1"/>
          <p:nvPr/>
        </p:nvSpPr>
        <p:spPr>
          <a:xfrm>
            <a:off x="57529" y="5849907"/>
            <a:ext cx="2342029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EBA5"/>
                </a:solidFill>
              </a:rPr>
              <a:t>Durand et al. (2016)</a:t>
            </a:r>
          </a:p>
          <a:p>
            <a:r>
              <a:rPr lang="en-US" b="1" dirty="0" err="1">
                <a:solidFill>
                  <a:srgbClr val="E04983"/>
                </a:solidFill>
              </a:rPr>
              <a:t>Frasson</a:t>
            </a:r>
            <a:r>
              <a:rPr lang="en-US" b="1" dirty="0">
                <a:solidFill>
                  <a:srgbClr val="E04983"/>
                </a:solidFill>
              </a:rPr>
              <a:t> et al. (2021)</a:t>
            </a:r>
          </a:p>
          <a:p>
            <a:r>
              <a:rPr lang="en-US" b="1" dirty="0">
                <a:solidFill>
                  <a:srgbClr val="BFD81D"/>
                </a:solidFill>
              </a:rPr>
              <a:t>Beaulieu et al. (2012)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B9A262-088E-498C-951B-923BE4590C0B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1228545" y="2751827"/>
            <a:ext cx="1922961" cy="1274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2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72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109</cp:revision>
  <dcterms:created xsi:type="dcterms:W3CDTF">2020-11-10T15:06:17Z</dcterms:created>
  <dcterms:modified xsi:type="dcterms:W3CDTF">2021-11-30T21:08:35Z</dcterms:modified>
</cp:coreProperties>
</file>