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9B83"/>
    <a:srgbClr val="F2AE08"/>
    <a:srgbClr val="7670AF"/>
    <a:srgbClr val="CC6122"/>
    <a:srgbClr val="ED2B93"/>
    <a:srgbClr val="1E7456"/>
    <a:srgbClr val="BF6614"/>
    <a:srgbClr val="786EBA"/>
    <a:srgbClr val="E62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2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D5E24-018C-4951-9EB7-7E9E11B96917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5DC5-11DE-4B74-B3DE-2EAED7C1D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Padma not working, I don’t know why</a:t>
            </a:r>
          </a:p>
          <a:p>
            <a:r>
              <a:rPr lang="en-US" dirty="0" err="1"/>
              <a:t>Kushiyara</a:t>
            </a:r>
            <a:r>
              <a:rPr lang="en-US" dirty="0"/>
              <a:t> not really lining up with hydrography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85DC5-11DE-4B74-B3DE-2EAED7C1D8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8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585C-D522-443A-B6AA-787F8AD2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9F727-77D5-4AFE-8ECB-5344047FA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55DA6-FD5A-4161-833D-7204D97E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ED6D-F12F-47B6-AD3A-2E0B600A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68C4-93B6-46CC-B306-3F8C4409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61B3-C237-468D-9F46-239D9E09D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6228D-2BA5-4E82-9185-A44758451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3F0D4-6285-439C-9965-0A2D180C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C3E2-5BA8-42EC-A381-50413266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F1B4-CCB7-4123-8A6C-3DC00415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9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8107F-4997-4311-B6C2-39494817F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9B2DB-2CFE-4C15-8F27-8A75E9139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DDC2A-5EBC-4D05-A566-317811BF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BE42-86C9-4A7A-B19B-833D15EC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7586B-0A7F-43F2-B49E-9C086FA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3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010B-176A-45EA-AED9-BD45CB01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B78F-2EF9-496E-AAB9-526762B9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F2CE-CBC9-49F7-B94A-47989A1C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03FC7-EF9C-484A-995B-F837F1EF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C22B-A0DC-455E-A4DD-B262E94B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F90C-05B8-4C79-82A0-4A79AC91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1259A-0D14-407D-8BC9-719829614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81A2-49AF-408B-B389-3F1AF0A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4935-F232-4859-A87F-4D37D91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6BDA-4DBB-4445-A6C3-682409D7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2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0EE6-7129-47EE-9E21-BB153940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B06F-4379-413A-A2B4-03B10E9ED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1400-A4F5-47A2-8B4B-31F07DE32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F2B05-4A21-4F1F-8F14-3524B764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3A3C-FF67-4D17-BCD6-1358E5A4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DBE9-7E1D-4D1C-AD6A-7904AB969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3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5F98-9723-4A1C-9759-4EAAF6C4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7C3BE-280D-404C-B92D-CC7DF60A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5F31A-FE67-4BF6-9D19-D1820B05B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7DEAC-32DC-440B-A759-4D9057ADA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AE2A7-D5BE-46F7-B76E-B14EA89B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E3C9BA-AA2D-41ED-8AAC-9FE4B9A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D24BC-AB1C-4868-8803-B0F4C3A2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7FF80-A1F4-46D6-903D-BD3BBB57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D160-228B-41FF-BFF5-8E4E951B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3CD70B-BECE-45A0-9B07-8A41EE2B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F97ED-B4CB-48EE-A9A7-9CF99AF7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F7371-868F-4350-8559-E23D32DA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5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78D6A-9FC6-4431-95C5-D725E4E9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E984D-468C-4A76-9770-59AF711F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AC1EC-D286-417B-AB18-A538EF6A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0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FC361-9E09-4306-98D9-8ADA7369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B30-1982-42F6-81A4-2A35D9275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B7D72-6DA9-49ED-9082-B13D27FE0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E9D50-E957-4FEE-93DD-935D59F04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4882B-04DF-4797-B05D-75CA8C47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63C2-4918-48AB-9B89-FB4BC9C5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55DD5-FFA8-4034-A224-A90C2AE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33663-1402-4C99-B193-D51624281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859FC-8DF1-485A-998B-B3BEAC8E7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36416-9040-47E0-8952-E26CCD50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E8711-2FB5-4B6B-ADD8-55F29764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D6B7C-3589-4DC8-A202-28FA38BA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9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81A59-2D3B-4C8E-B363-91D52399B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15115-A287-45F4-B8FB-C0E3ED5B6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D0085-8ADE-4731-9084-7ABF8A2E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964-4D61-4951-A92D-54AF28397704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3196-73C9-401F-AFDC-3CB43F7C0C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1C6FB-8FE7-4D20-B648-23FFC14FE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2A0E0-B571-4875-AF82-59C1BCD8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0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19DBB2-25BF-4441-86E6-4FF33752A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4929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AFE877-553F-421F-B6E2-6000CBFC373B}"/>
              </a:ext>
            </a:extLst>
          </p:cNvPr>
          <p:cNvSpPr txBox="1"/>
          <p:nvPr/>
        </p:nvSpPr>
        <p:spPr>
          <a:xfrm>
            <a:off x="8447714" y="1166069"/>
            <a:ext cx="71306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Asia (n=5)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6F5ED-FD2D-444E-ACDF-4D408EEF37A5}"/>
              </a:ext>
            </a:extLst>
          </p:cNvPr>
          <p:cNvSpPr txBox="1"/>
          <p:nvPr/>
        </p:nvSpPr>
        <p:spPr>
          <a:xfrm>
            <a:off x="5588466" y="353735"/>
            <a:ext cx="87105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Europe (n=7)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0D1C5-FDCF-4500-AA08-8D7C02D68FF4}"/>
              </a:ext>
            </a:extLst>
          </p:cNvPr>
          <p:cNvSpPr txBox="1"/>
          <p:nvPr/>
        </p:nvSpPr>
        <p:spPr>
          <a:xfrm>
            <a:off x="696286" y="1388566"/>
            <a:ext cx="1493241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California, US (n=14)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CFB6E-071C-40E8-8C3A-B03BCC1E8283}"/>
              </a:ext>
            </a:extLst>
          </p:cNvPr>
          <p:cNvSpPr txBox="1"/>
          <p:nvPr/>
        </p:nvSpPr>
        <p:spPr>
          <a:xfrm>
            <a:off x="3642221" y="1693205"/>
            <a:ext cx="129889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Eastern US (n=21)</a:t>
            </a:r>
          </a:p>
        </p:txBody>
      </p:sp>
    </p:spTree>
    <p:extLst>
      <p:ext uri="{BB962C8B-B14F-4D97-AF65-F5344CB8AC3E}">
        <p14:creationId xmlns:p14="http://schemas.microsoft.com/office/powerpoint/2010/main" val="266143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4883</TotalTime>
  <Words>43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104</cp:revision>
  <dcterms:created xsi:type="dcterms:W3CDTF">2020-11-10T15:06:17Z</dcterms:created>
  <dcterms:modified xsi:type="dcterms:W3CDTF">2021-07-13T13:38:43Z</dcterms:modified>
</cp:coreProperties>
</file>