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71C72-4C04-4797-A609-BCA767A7D3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001925-728C-409B-AE93-2523B3019B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80384-D68C-4671-B561-E2CCBCEFB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CBED6-F208-41DD-94E8-FECABF6B453B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37A9B5-E190-43A6-A3DB-2A1124157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B4551-EED7-49C7-B6B5-532138849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D01D2-A2B3-416E-9828-F6BB4D127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524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FA814-0D4B-4507-8D2B-91661351A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D33A5F-5E23-4736-9974-510E2B40A2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C9DA2-2ECD-4EF9-911F-41034833C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CBED6-F208-41DD-94E8-FECABF6B453B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B9F8A7-7388-4B6A-A860-0023CEE58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19F663-226F-4937-9AC1-8FB069588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D01D2-A2B3-416E-9828-F6BB4D127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073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4A433F-0DB5-43DA-8892-2A7555B269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9E5BD-CCE0-4329-A2A5-3366DE019B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B02B2-3672-445D-8637-DB1BE0B5B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CBED6-F208-41DD-94E8-FECABF6B453B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42570-4178-4D55-9DBE-75AD31E80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304564-46DA-4DD4-9145-0B636FC3C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D01D2-A2B3-416E-9828-F6BB4D127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476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05198-420B-4F45-BD86-59991C668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656D2-9943-4623-8DD5-79F16F6DA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30D9E-05C6-4353-8703-25DB64848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CBED6-F208-41DD-94E8-FECABF6B453B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79EF80-1DD1-42AC-9719-A677B560F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444E0-0E60-49E7-832E-71DA4528F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D01D2-A2B3-416E-9828-F6BB4D127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504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D7214-8428-4C57-9B61-DA3D3F485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C041C5-A9FD-432E-AD49-F53C40F3B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C4179-E4AF-43EC-8DCC-5351CA697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CBED6-F208-41DD-94E8-FECABF6B453B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341C9-F0C3-4B69-841B-42956218B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ED321-6F9F-4BF5-BCF5-50C3AA82E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D01D2-A2B3-416E-9828-F6BB4D127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0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4F9B5-815D-4C51-8E77-BE7F28AF8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07013-51A0-4F71-9C2F-B4A86D67AC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8C1ED8-0786-44A4-BEFE-1F660E8129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A65495-CF5E-42F8-9D54-F297991DF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CBED6-F208-41DD-94E8-FECABF6B453B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E4533-67E7-406E-B458-48F4A62C8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7DB497-47A0-492C-BB05-6B3C5EAC5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D01D2-A2B3-416E-9828-F6BB4D127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832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61346-A953-44A1-BBDC-12B3D846D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0FE719-9156-43DE-8BF8-1F02CE9AE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4812E8-7042-4FDB-B5EA-E02E727981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19AF0E-E880-4D98-8EE0-3F7825EFDE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14303C-F4D2-411E-98F4-F5957D7AA8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1A9639-F4B9-4805-BF53-3622AB56E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CBED6-F208-41DD-94E8-FECABF6B453B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B09E72-261E-4B90-9833-486574223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AAF6BA-F986-4006-9BC0-016A65C62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D01D2-A2B3-416E-9828-F6BB4D127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957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1862E-3BC9-4FE8-8DF4-F7E79F52A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080AE9-7EC8-4032-B20B-66CE36B67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CBED6-F208-41DD-94E8-FECABF6B453B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432BE5-BEBA-4DA6-8FA8-E976F7CD4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341485-7023-4C54-9BF1-4732A9F9D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D01D2-A2B3-416E-9828-F6BB4D127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522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653AA7-36C2-4E14-BB70-1EE999231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CBED6-F208-41DD-94E8-FECABF6B453B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1390BC-9C78-4056-A9D1-3B916FC67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3CFDB6-7B78-4DD1-A125-909460A69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D01D2-A2B3-416E-9828-F6BB4D127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573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9024B-A157-4400-BA30-C9ECC0CF2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4751A-07A8-40BD-ADDE-C1B0E58C9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6178E6-9522-47FC-A2ED-47A39F904D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4CC93D-E765-4206-93A7-400E4A56A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CBED6-F208-41DD-94E8-FECABF6B453B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0D6E07-A1C9-41B3-9D85-34808B3FA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2C9D77-D643-42AA-B6CD-C77C4F7AC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D01D2-A2B3-416E-9828-F6BB4D127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583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EFB7A-D47A-4BAE-AE8A-B5C29A357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4F296F-FDD6-4D6B-BD2B-78417E0FF9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8A87AE-5124-4AA0-B084-B56F93BB33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35D90-3BD1-403F-B0F4-6601E8974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CBED6-F208-41DD-94E8-FECABF6B453B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79ACE9-1874-4BDE-8570-7E3EC86C2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BEAAC8-DACB-4FAE-A716-2F634886E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D01D2-A2B3-416E-9828-F6BB4D127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097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B00FD3-EA46-40F2-AE30-AB7BE7551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B1824F-DAF0-4C07-B590-AE265E696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72FA0-7DDB-4D3D-A67D-F79C38CEDE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CBED6-F208-41DD-94E8-FECABF6B453B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B9910-EB79-4C12-8AFC-0614BE98A2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08ABD-3EC3-4D37-AD9E-57273E5D65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D01D2-A2B3-416E-9828-F6BB4D127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378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762DC-20FA-433F-80B8-F0F04F1A2C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More Gas Transfer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46289A-13C9-4F05-B199-3045CE8301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Late night/early </a:t>
            </a:r>
            <a:r>
              <a:rPr lang="en-US"/>
              <a:t>morning idea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419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EDE388-4FA5-46BE-A85E-1629187C9C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600 ~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𝑒𝐷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𝑔𝑆𝑉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standard approach</a:t>
                </a: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600 ~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𝑔𝑆𝑉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600~(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𝑔𝑆𝑉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600~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𝑔𝑑𝑆𝑉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600~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den>
                    </m:f>
                  </m:oMath>
                </a14:m>
                <a:r>
                  <a:rPr lang="en-US" dirty="0"/>
                  <a:t> i.e. unit stream power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𝑠𝑡𝑟𝑒𝑎𝑚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𝑝𝑜𝑤𝑒𝑟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𝑔𝑄𝑆</m:t>
                    </m:r>
                  </m:oMath>
                </a14:m>
                <a:r>
                  <a:rPr lang="en-US" dirty="0"/>
                  <a:t>)</a:t>
                </a:r>
              </a:p>
              <a:p>
                <a:endParaRPr lang="en-US" dirty="0"/>
              </a:p>
              <a:p>
                <a:r>
                  <a:rPr lang="en-US" dirty="0"/>
                  <a:t>So:</a:t>
                </a:r>
              </a:p>
              <a:p>
                <a:pPr lvl="1"/>
                <a:r>
                  <a:rPr lang="en-US" dirty="0"/>
                  <a:t>1) unit stream power can be interpreted as a ‘depth avg. </a:t>
                </a:r>
                <a:r>
                  <a:rPr lang="en-US" dirty="0" err="1"/>
                  <a:t>eD</a:t>
                </a:r>
                <a:r>
                  <a:rPr lang="en-US" dirty="0"/>
                  <a:t>’</a:t>
                </a:r>
              </a:p>
              <a:p>
                <a:pPr lvl="1"/>
                <a:r>
                  <a:rPr lang="en-US" dirty="0"/>
                  <a:t>2) It should scale with k600 in a similar manner to </a:t>
                </a:r>
                <a:r>
                  <a:rPr lang="en-US" dirty="0" err="1"/>
                  <a:t>eD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EDE388-4FA5-46BE-A85E-1629187C9C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 b="-7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3264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407B0-9F30-4791-991B-66B1022A6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 does!</a:t>
            </a: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5A4E1F5F-CA8D-4CEC-8720-C2BEEBA21E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975" y="1560250"/>
            <a:ext cx="4240329" cy="4240329"/>
          </a:xfrm>
          <a:prstGeom prst="rect">
            <a:avLst/>
          </a:prstGeom>
        </p:spPr>
      </p:pic>
      <p:pic>
        <p:nvPicPr>
          <p:cNvPr id="1026" name="Picture 2" descr="figure2">
            <a:extLst>
              <a:ext uri="{FF2B5EF4-FFF2-40B4-BE49-F238E27FC236}">
                <a16:creationId xmlns:a16="http://schemas.microsoft.com/office/drawing/2014/main" id="{42D379EA-1FDA-4B86-BF9B-D24714F9C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386" y="1585519"/>
            <a:ext cx="6134236" cy="4414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4A9FCF5-F3AA-45E8-8493-F0EE22C0DA43}"/>
              </a:ext>
            </a:extLst>
          </p:cNvPr>
          <p:cNvSpPr txBox="1"/>
          <p:nvPr/>
        </p:nvSpPr>
        <p:spPr>
          <a:xfrm>
            <a:off x="7633982" y="6300132"/>
            <a:ext cx="2944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Ulseth</a:t>
            </a:r>
            <a:r>
              <a:rPr lang="en-US" dirty="0"/>
              <a:t> et al 2019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F0B62-B2B6-465A-8A41-477C84A404EE}"/>
              </a:ext>
            </a:extLst>
          </p:cNvPr>
          <p:cNvSpPr txBox="1"/>
          <p:nvPr/>
        </p:nvSpPr>
        <p:spPr>
          <a:xfrm>
            <a:off x="2090257" y="6115466"/>
            <a:ext cx="2944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Team Gleason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D3C815-BE18-490D-9BA6-156F9FAD0558}"/>
              </a:ext>
            </a:extLst>
          </p:cNvPr>
          <p:cNvSpPr txBox="1"/>
          <p:nvPr/>
        </p:nvSpPr>
        <p:spPr>
          <a:xfrm>
            <a:off x="9236279" y="4832058"/>
            <a:ext cx="1065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r>
              <a:rPr lang="en-US" baseline="30000" dirty="0"/>
              <a:t>2 </a:t>
            </a:r>
            <a:r>
              <a:rPr lang="en-US" dirty="0"/>
              <a:t>0.78</a:t>
            </a:r>
          </a:p>
        </p:txBody>
      </p:sp>
    </p:spTree>
    <p:extLst>
      <p:ext uri="{BB962C8B-B14F-4D97-AF65-F5344CB8AC3E}">
        <p14:creationId xmlns:p14="http://schemas.microsoft.com/office/powerpoint/2010/main" val="936942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EB2DA-E5A8-4BAC-9B20-5DD65671B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implications (I think)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4B9517-B949-4875-8A89-36E6F2B6D7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1) k is now defined by w, Q, and S (i.e.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600~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𝑔𝑄𝑆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den>
                    </m:f>
                  </m:oMath>
                </a14:m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Can use BAM to estimate k600 from SWOT, rather than a new algorithm</a:t>
                </a:r>
              </a:p>
              <a:p>
                <a:pPr lvl="2"/>
                <a:r>
                  <a:rPr lang="en-US" dirty="0"/>
                  <a:t>“Will SWOT discharges be accurate enough to invert k?”</a:t>
                </a:r>
              </a:p>
              <a:p>
                <a:r>
                  <a:rPr lang="en-US" dirty="0"/>
                  <a:t>2) Unit stream power is more intuitive than turbulent dissipation.</a:t>
                </a:r>
              </a:p>
              <a:p>
                <a:pPr lvl="1"/>
                <a:r>
                  <a:rPr lang="en-US" dirty="0"/>
                  <a:t>Energy loss from bed friction, per unit width</a:t>
                </a:r>
              </a:p>
              <a:p>
                <a:pPr lvl="1"/>
                <a:r>
                  <a:rPr lang="en-US" dirty="0"/>
                  <a:t>How does this effect the breakpoint identified in </a:t>
                </a:r>
                <a:r>
                  <a:rPr lang="en-US" dirty="0" err="1"/>
                  <a:t>Ulseth</a:t>
                </a:r>
                <a:r>
                  <a:rPr lang="en-US" dirty="0"/>
                  <a:t> 2019?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4B9517-B949-4875-8A89-36E6F2B6D7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6620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A40A9251-12CF-4891-BA08-89919DC393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3574" y="457200"/>
            <a:ext cx="6400800" cy="6400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B134C1D-6F11-4956-97D5-76C28029CF32}"/>
              </a:ext>
            </a:extLst>
          </p:cNvPr>
          <p:cNvSpPr txBox="1"/>
          <p:nvPr/>
        </p:nvSpPr>
        <p:spPr>
          <a:xfrm>
            <a:off x="796954" y="1233182"/>
            <a:ext cx="400993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The ‘regime shift’ outlined in </a:t>
            </a:r>
            <a:r>
              <a:rPr lang="en-US" sz="2400" b="1" dirty="0" err="1"/>
              <a:t>Ulseth</a:t>
            </a:r>
            <a:r>
              <a:rPr lang="en-US" sz="2400" b="1" dirty="0"/>
              <a:t> </a:t>
            </a:r>
            <a:r>
              <a:rPr lang="en-US" sz="2400" b="1" dirty="0" err="1"/>
              <a:t>etal</a:t>
            </a:r>
            <a:r>
              <a:rPr lang="en-US" sz="2400" b="1" dirty="0"/>
              <a:t> 2019 occurs when stream power is ~3x greater than channel width</a:t>
            </a:r>
          </a:p>
          <a:p>
            <a:endParaRPr lang="en-US" sz="2400" dirty="0"/>
          </a:p>
          <a:p>
            <a:r>
              <a:rPr lang="en-US" sz="2400" dirty="0"/>
              <a:t>Total energy &gt;&gt;&gt; river size </a:t>
            </a:r>
            <a:r>
              <a:rPr lang="en-US" sz="2400" dirty="0">
                <a:sym typeface="Wingdings" panose="05000000000000000000" pitchFamily="2" charset="2"/>
              </a:rPr>
              <a:t> regime shift in relation to k600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20072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2EEEC-B886-44B8-BB39-341652561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53AFF-9B36-474E-8317-E2FB50FC3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Should I explore using BAM discharges to estimate k?</a:t>
            </a:r>
          </a:p>
          <a:p>
            <a:r>
              <a:rPr lang="en-US" dirty="0"/>
              <a:t>Do you think the breakpoint of stream power is interesting?</a:t>
            </a:r>
          </a:p>
          <a:p>
            <a:pPr lvl="1"/>
            <a:r>
              <a:rPr lang="en-US" dirty="0"/>
              <a:t>Could link with bed roughness, which Pete was interested in</a:t>
            </a:r>
          </a:p>
        </p:txBody>
      </p:sp>
    </p:spTree>
    <p:extLst>
      <p:ext uri="{BB962C8B-B14F-4D97-AF65-F5344CB8AC3E}">
        <p14:creationId xmlns:p14="http://schemas.microsoft.com/office/powerpoint/2010/main" val="2746762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247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More Gas Transfer</vt:lpstr>
      <vt:lpstr>PowerPoint Presentation</vt:lpstr>
      <vt:lpstr>It does!</vt:lpstr>
      <vt:lpstr>Two implications (I think)</vt:lpstr>
      <vt:lpstr>PowerPoint Presentation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More Gas Transfer</dc:title>
  <dc:creator>Craig Brinkerhoff</dc:creator>
  <cp:lastModifiedBy>Craig Brinkerhoff</cp:lastModifiedBy>
  <cp:revision>29</cp:revision>
  <dcterms:created xsi:type="dcterms:W3CDTF">2020-11-09T13:25:41Z</dcterms:created>
  <dcterms:modified xsi:type="dcterms:W3CDTF">2020-11-09T17:20:55Z</dcterms:modified>
</cp:coreProperties>
</file>