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7214-86D6-4F1C-ACC9-7C8A9533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4F998-9372-4A85-8BC3-7D26114F9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6A89-D002-4B65-B204-713D5A65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A0C9-244A-48E3-9CA3-BD0510ED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85BF-8B09-4E1A-A0AE-6B5EC20C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7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B391-D6C2-4045-8593-BD7B6B30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38A57-8F37-45CA-8D56-55F8A571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399E-7F46-4318-BBBF-1891D7A3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8756-96DE-409D-AB92-1EEA788B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9006-D195-40B1-BDA6-C389DD60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FA575-3608-4876-A97D-69DAFD0E5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844F-E4B9-4594-A061-07BE7E85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5026-CDA8-4E71-BC1B-7B55CB5A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2FA5-BD85-4B2B-9EA3-69AD2323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DB41-23F6-4425-9D59-FB74E07A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D7F-19EE-4F86-806D-7A1867BC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E703-46E4-49E6-82F9-84742E7F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862A-D2A6-40CF-A79C-1FAA55D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79AE-2698-4476-BFEA-F731EA40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7FC1-9553-4474-96F6-0CF18D61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F61D-067B-4801-B25D-C17AF678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5E9D-FED6-428E-BE94-EA241FE9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8017-3A42-478A-8CA2-D7D0FF66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4586-9FF4-46D8-B3C5-CDE19F4D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F0D3-33BD-4CCD-A590-CA10E0E3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5C43-7DE1-49F6-ACD0-D80E67A9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5DF4-B1A0-4364-86F1-A7ACB3850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79C7-945A-475A-B08B-75F8CB71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9B1CA-B049-4BEF-BF0C-DBF8D8AE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45040-9CC4-4A42-BF8A-1FE2E95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2FE8-433D-4376-847D-6F722B7F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DB97-FC67-4DE1-800D-948FC535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B576A-84AD-4EE6-94E2-13C0C4BF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D619F-6DD9-4A40-BB89-11C6E550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32A8C-EEBC-4E00-906E-32BB575C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ADC6E-52FE-4D8E-A9C9-41826FF5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1E672-2799-41D0-BED3-038D2BBD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D4509-9BD9-4ED9-9455-BD5B97D0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2DF7A-2119-4804-B13C-36BCCB15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A3B9-15E9-4FCF-8FA4-5C49C26C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4129F-8989-45CC-A878-7760C49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CE13C-4B4D-4223-9110-4A6C6E86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24347-B9CB-415B-B9F5-10410ED3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2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139E6-A4C0-49ED-AA42-B240775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C9CAB-E2E9-4441-A65A-F0B8A3AB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80EDE-E7EF-4372-BC53-28A4E2E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EB01-1BE1-4B9F-985A-7126F0C3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7B9B-4225-4428-AED4-B26FC4BC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7ED5-886F-42EB-B663-F18BC7C9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911DF-A6BF-43CD-A49B-E74E37E8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287E3-EA22-4103-8EF8-7F0BCB2B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996D3-72EA-41D7-B557-09E5E3BD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7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C0B0-6E66-447C-B5E8-980E6A9F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B2059-118A-447B-8701-6C612F643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B5C2F-A5D6-4852-A1D9-E82AC192F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EB10-97CF-45D9-94F4-1A2F8A9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9E83-5B9E-4DBA-8EE8-7880C0DB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8A04-A471-4280-BBA5-FB1F2C7F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ACBFD-0747-473E-8ECE-FDE347B6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E148C-FC1C-4544-8859-203BE257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B4B4-F152-497F-BED2-04FB828CC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321-B20D-485C-81DE-74400687747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2D51-A6DC-4602-BC29-94653F975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44C8-BF10-4D18-BD19-B15ECD46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3583-EE8D-4787-95D5-6398F8A5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E8B7-4F10-4A98-9446-3EC813307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 of River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B0D8D-7118-4F8E-B68D-09E3FBA21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31373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C185-3AFF-4F8B-BE33-94D704B9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22F-E602-41F3-B4E3-22FC71A8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coincidence- I now have ‘almost’ validation data from Beaulieu et al. (2012) (~10 miles upstream of pepsi2 data and 3 years earlier)</a:t>
            </a:r>
          </a:p>
          <a:p>
            <a:r>
              <a:rPr lang="en-US" dirty="0"/>
              <a:t>Fixed typo in model</a:t>
            </a:r>
          </a:p>
          <a:p>
            <a:r>
              <a:rPr lang="en-US" dirty="0"/>
              <a:t>Identified some weird behavior</a:t>
            </a:r>
          </a:p>
        </p:txBody>
      </p:sp>
    </p:spTree>
    <p:extLst>
      <p:ext uri="{BB962C8B-B14F-4D97-AF65-F5344CB8AC3E}">
        <p14:creationId xmlns:p14="http://schemas.microsoft.com/office/powerpoint/2010/main" val="127395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34DB-41D3-49CA-9107-E7A3B98B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9" y="130233"/>
            <a:ext cx="10515600" cy="1325563"/>
          </a:xfrm>
        </p:spPr>
        <p:txBody>
          <a:bodyPr/>
          <a:lstStyle/>
          <a:p>
            <a:r>
              <a:rPr lang="en-US" dirty="0"/>
              <a:t>Pepsi2 Ohio River Results (flux prior is set to average observed flux)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74E53-E3CD-471B-9826-DA3B4F1D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474"/>
            <a:ext cx="6780560" cy="5239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3BC4F-77B7-41B1-B4B8-9037A9A95869}"/>
              </a:ext>
            </a:extLst>
          </p:cNvPr>
          <p:cNvSpPr txBox="1"/>
          <p:nvPr/>
        </p:nvSpPr>
        <p:spPr>
          <a:xfrm>
            <a:off x="7105475" y="3429000"/>
            <a:ext cx="3473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Pink is observed ~10mi upstream</a:t>
            </a:r>
          </a:p>
          <a:p>
            <a:endParaRPr lang="en-US" dirty="0"/>
          </a:p>
          <a:p>
            <a:r>
              <a:rPr lang="en-US" dirty="0"/>
              <a:t>Uncertainty is standard error of posterior</a:t>
            </a:r>
          </a:p>
          <a:p>
            <a:endParaRPr lang="en-US" dirty="0"/>
          </a:p>
          <a:p>
            <a:r>
              <a:rPr lang="en-US" b="1" dirty="0"/>
              <a:t>Why so bad??</a:t>
            </a:r>
          </a:p>
          <a:p>
            <a:endParaRPr lang="en-US" b="1" dirty="0"/>
          </a:p>
          <a:p>
            <a:r>
              <a:rPr lang="en-US" b="1" dirty="0"/>
              <a:t>Flux drops to ~0 when slope is ~0, but in-stream CO2 goes really high. This doesn’t make sense.</a:t>
            </a:r>
          </a:p>
        </p:txBody>
      </p:sp>
    </p:spTree>
    <p:extLst>
      <p:ext uri="{BB962C8B-B14F-4D97-AF65-F5344CB8AC3E}">
        <p14:creationId xmlns:p14="http://schemas.microsoft.com/office/powerpoint/2010/main" val="343274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E20E-4F7E-4381-8D6F-0D054708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6" y="155400"/>
            <a:ext cx="10515600" cy="1325563"/>
          </a:xfrm>
        </p:spPr>
        <p:txBody>
          <a:bodyPr/>
          <a:lstStyle/>
          <a:p>
            <a:r>
              <a:rPr lang="en-US" dirty="0"/>
              <a:t>Filtering out ‘flat’ timesteps (slope &lt; 0.00005)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79E1B-BA65-47A2-90E9-71DEF229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338"/>
            <a:ext cx="5847619" cy="48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2F041-E081-4EE3-8C97-63A8EC974580}"/>
              </a:ext>
            </a:extLst>
          </p:cNvPr>
          <p:cNvSpPr txBox="1"/>
          <p:nvPr/>
        </p:nvSpPr>
        <p:spPr>
          <a:xfrm>
            <a:off x="738231" y="1770078"/>
            <a:ext cx="249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Same prior as last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B2523-C5B4-4143-BF1E-2221A2BB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55" y="1398338"/>
            <a:ext cx="5847619" cy="4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2149D-DB44-4053-AE57-F302656991C3}"/>
              </a:ext>
            </a:extLst>
          </p:cNvPr>
          <p:cNvSpPr txBox="1"/>
          <p:nvPr/>
        </p:nvSpPr>
        <p:spPr>
          <a:xfrm>
            <a:off x="6585850" y="1750779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Wicked good prior</a:t>
            </a:r>
          </a:p>
        </p:txBody>
      </p:sp>
    </p:spTree>
    <p:extLst>
      <p:ext uri="{BB962C8B-B14F-4D97-AF65-F5344CB8AC3E}">
        <p14:creationId xmlns:p14="http://schemas.microsoft.com/office/powerpoint/2010/main" val="60826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34DB-41D3-49CA-9107-E7A3B98B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validation using daily SWOT sampling, filtering out flat timesteps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03888-9D0E-4216-9BDA-FB32FD02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52" y="1842954"/>
            <a:ext cx="5847619" cy="4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365F2-E110-4F2B-83A2-FA108A0C6E74}"/>
              </a:ext>
            </a:extLst>
          </p:cNvPr>
          <p:cNvSpPr txBox="1"/>
          <p:nvPr/>
        </p:nvSpPr>
        <p:spPr>
          <a:xfrm>
            <a:off x="8976221" y="3244334"/>
            <a:ext cx="214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6/7 are quite good</a:t>
            </a:r>
          </a:p>
        </p:txBody>
      </p:sp>
    </p:spTree>
    <p:extLst>
      <p:ext uri="{BB962C8B-B14F-4D97-AF65-F5344CB8AC3E}">
        <p14:creationId xmlns:p14="http://schemas.microsoft.com/office/powerpoint/2010/main" val="35394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7EA7-EA56-493C-AB47-EEAEE3F7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What Gives?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56B62-8914-4242-933B-4208CFC2B3D7}"/>
                  </a:ext>
                </a:extLst>
              </p:cNvPr>
              <p:cNvSpPr txBox="1"/>
              <p:nvPr/>
            </p:nvSpPr>
            <p:spPr>
              <a:xfrm>
                <a:off x="536895" y="1919559"/>
                <a:ext cx="1079663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So, I wanted to see how well slope could be reproduced and if there is systematic model error in low slopes</a:t>
                </a:r>
              </a:p>
              <a:p>
                <a:endParaRPr lang="en-US" sz="2800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Rewrote model to solve for slope (general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𝐹𝑙𝑢𝑥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𝑝𝐶𝑂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𝑝𝐶𝑂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Run new equation</a:t>
                </a:r>
              </a:p>
              <a:p>
                <a:pPr marL="800100" lvl="1" indent="-342900">
                  <a:buAutoNum type="arabicParenR"/>
                </a:pPr>
                <a:r>
                  <a:rPr lang="en-US" dirty="0"/>
                  <a:t>Using observed width and </a:t>
                </a:r>
                <a:r>
                  <a:rPr lang="en-US" dirty="0" err="1"/>
                  <a:t>dA</a:t>
                </a:r>
                <a:endParaRPr lang="en-US" dirty="0"/>
              </a:p>
              <a:p>
                <a:pPr marL="800100" lvl="1" indent="-342900">
                  <a:buAutoNum type="arabicParenR"/>
                </a:pPr>
                <a:r>
                  <a:rPr lang="en-US" dirty="0"/>
                  <a:t>10 simulations where values were randomly sampled form prior distributions</a:t>
                </a:r>
              </a:p>
              <a:p>
                <a:pPr marL="800100" lvl="1" indent="-342900">
                  <a:buAutoNum type="arabicParenR"/>
                </a:pPr>
                <a:r>
                  <a:rPr lang="en-US" dirty="0"/>
                  <a:t>All 220 timesteps</a:t>
                </a:r>
              </a:p>
              <a:p>
                <a:pPr marL="342900" indent="-342900">
                  <a:buAutoNum type="arabicParenR"/>
                </a:pPr>
                <a:r>
                  <a:rPr lang="en-US" b="1" dirty="0"/>
                  <a:t>Where are the errors when I reproduce time-varying slope using my model?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56B62-8914-4242-933B-4208CFC2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5" y="1919559"/>
                <a:ext cx="10796632" cy="2800767"/>
              </a:xfrm>
              <a:prstGeom prst="rect">
                <a:avLst/>
              </a:prstGeom>
              <a:blipFill>
                <a:blip r:embed="rId2"/>
                <a:stretch>
                  <a:fillRect l="-565" t="-1307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7EA7-EA56-493C-AB47-EEAEE3F7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What Gives?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56B62-8914-4242-933B-4208CFC2B3D7}"/>
              </a:ext>
            </a:extLst>
          </p:cNvPr>
          <p:cNvSpPr txBox="1"/>
          <p:nvPr/>
        </p:nvSpPr>
        <p:spPr>
          <a:xfrm>
            <a:off x="8363824" y="1305341"/>
            <a:ext cx="2508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Model works fine for ‘not super low slopes’</a:t>
            </a:r>
          </a:p>
          <a:p>
            <a:endParaRPr lang="en-US" dirty="0"/>
          </a:p>
          <a:p>
            <a:r>
              <a:rPr lang="en-US" dirty="0"/>
              <a:t>2) Model can’t reproduce weird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peaks at super low slopes in observed distribution.</a:t>
            </a:r>
          </a:p>
          <a:p>
            <a:endParaRPr lang="en-US" dirty="0"/>
          </a:p>
          <a:p>
            <a:r>
              <a:rPr lang="en-US" b="1" dirty="0"/>
              <a:t>I don’t know if this is a limitation of my model or a quirk of the pepsi2 data b/c it clearly works if I remove the ‘non-normal’ part of the observed record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E71AA-C183-4E0F-9C8A-7204BB61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2" y="1106504"/>
            <a:ext cx="693333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RS of River CO2</vt:lpstr>
      <vt:lpstr>Lots of stuff!</vt:lpstr>
      <vt:lpstr>Pepsi2 Ohio River Results (flux prior is set to average observed flux)</vt:lpstr>
      <vt:lpstr>Filtering out ‘flat’ timesteps (slope &lt; 0.00005)</vt:lpstr>
      <vt:lpstr>Explicit validation using daily SWOT sampling, filtering out flat timesteps</vt:lpstr>
      <vt:lpstr>What Gives?</vt:lpstr>
      <vt:lpstr>What Gives?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 of River CO2</dc:title>
  <dc:creator>Craig Brinkerhoff</dc:creator>
  <cp:lastModifiedBy>Craig Brinkerhoff</cp:lastModifiedBy>
  <cp:revision>60</cp:revision>
  <dcterms:created xsi:type="dcterms:W3CDTF">2020-06-29T16:21:34Z</dcterms:created>
  <dcterms:modified xsi:type="dcterms:W3CDTF">2020-06-30T14:51:28Z</dcterms:modified>
</cp:coreProperties>
</file>