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A9591E"/>
    <a:srgbClr val="A9D18E"/>
    <a:srgbClr val="F4B183"/>
    <a:srgbClr val="006600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F3D11-ADD9-485B-883B-4116CF994C98}" v="1407" dt="2021-10-04T20:23:4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AF3F3D11-ADD9-485B-883B-4116CF994C98}"/>
    <pc:docChg chg="undo custSel addSld delSld modSld sldOrd">
      <pc:chgData name="Craig Brinkerhoff" userId="4ca67c74-3213-4250-9c32-077ebf257a4d" providerId="ADAL" clId="{AF3F3D11-ADD9-485B-883B-4116CF994C98}" dt="2021-10-04T21:11:41.755" v="4870" actId="115"/>
      <pc:docMkLst>
        <pc:docMk/>
      </pc:docMkLst>
      <pc:sldChg chg="addSp delSp modSp mod ord">
        <pc:chgData name="Craig Brinkerhoff" userId="4ca67c74-3213-4250-9c32-077ebf257a4d" providerId="ADAL" clId="{AF3F3D11-ADD9-485B-883B-4116CF994C98}" dt="2021-10-04T20:24:11.627" v="4755" actId="1076"/>
        <pc:sldMkLst>
          <pc:docMk/>
          <pc:sldMk cId="1764610376" sldId="260"/>
        </pc:sldMkLst>
        <pc:spChg chg="mod">
          <ac:chgData name="Craig Brinkerhoff" userId="4ca67c74-3213-4250-9c32-077ebf257a4d" providerId="ADAL" clId="{AF3F3D11-ADD9-485B-883B-4116CF994C98}" dt="2021-10-04T19:34:06.760" v="4312" actId="20577"/>
          <ac:spMkLst>
            <pc:docMk/>
            <pc:sldMk cId="1764610376" sldId="260"/>
            <ac:spMk id="2" creationId="{EFD924C7-1BEF-4A0B-AE29-CCEC68DC0E66}"/>
          </ac:spMkLst>
        </pc:spChg>
        <pc:spChg chg="del mod">
          <ac:chgData name="Craig Brinkerhoff" userId="4ca67c74-3213-4250-9c32-077ebf257a4d" providerId="ADAL" clId="{AF3F3D11-ADD9-485B-883B-4116CF994C98}" dt="2021-10-04T19:33:57.205" v="4293" actId="478"/>
          <ac:spMkLst>
            <pc:docMk/>
            <pc:sldMk cId="1764610376" sldId="260"/>
            <ac:spMk id="3" creationId="{2E254306-EB3A-43C9-BB0E-324D8F8D533D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6" creationId="{2B35ABF3-93C6-4A0C-93CF-F092B580597F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9" creationId="{F4219DE6-0639-4972-9B7C-366381A86FB1}"/>
          </ac:spMkLst>
        </pc:spChg>
        <pc:spChg chg="add mod">
          <ac:chgData name="Craig Brinkerhoff" userId="4ca67c74-3213-4250-9c32-077ebf257a4d" providerId="ADAL" clId="{AF3F3D11-ADD9-485B-883B-4116CF994C98}" dt="2021-10-04T20:04:07.766" v="4467" actId="1076"/>
          <ac:spMkLst>
            <pc:docMk/>
            <pc:sldMk cId="1764610376" sldId="260"/>
            <ac:spMk id="11" creationId="{7704E46D-CA3B-4EF1-9299-87A665FC7773}"/>
          </ac:spMkLst>
        </pc:spChg>
        <pc:spChg chg="add mod">
          <ac:chgData name="Craig Brinkerhoff" userId="4ca67c74-3213-4250-9c32-077ebf257a4d" providerId="ADAL" clId="{AF3F3D11-ADD9-485B-883B-4116CF994C98}" dt="2021-10-04T20:00:21.827" v="4441" actId="207"/>
          <ac:spMkLst>
            <pc:docMk/>
            <pc:sldMk cId="1764610376" sldId="260"/>
            <ac:spMk id="13" creationId="{3E139AC7-5091-4605-876B-55D8EF69DD11}"/>
          </ac:spMkLst>
        </pc:spChg>
        <pc:spChg chg="add mod">
          <ac:chgData name="Craig Brinkerhoff" userId="4ca67c74-3213-4250-9c32-077ebf257a4d" providerId="ADAL" clId="{AF3F3D11-ADD9-485B-883B-4116CF994C98}" dt="2021-10-04T20:01:04.756" v="4446" actId="207"/>
          <ac:spMkLst>
            <pc:docMk/>
            <pc:sldMk cId="1764610376" sldId="260"/>
            <ac:spMk id="14" creationId="{9554E590-2B84-4CD3-95B7-8678C663D6CF}"/>
          </ac:spMkLst>
        </pc:spChg>
        <pc:spChg chg="add del mod">
          <ac:chgData name="Craig Brinkerhoff" userId="4ca67c74-3213-4250-9c32-077ebf257a4d" providerId="ADAL" clId="{AF3F3D11-ADD9-485B-883B-4116CF994C98}" dt="2021-10-04T19:33:59.162" v="4294" actId="478"/>
          <ac:spMkLst>
            <pc:docMk/>
            <pc:sldMk cId="1764610376" sldId="260"/>
            <ac:spMk id="19" creationId="{BEBEC215-C77B-43B4-95E4-D06A9AF7E2B3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22" creationId="{9BDA0D94-7527-458C-B2B4-736F81777138}"/>
          </ac:spMkLst>
        </pc:spChg>
        <pc:spChg chg="add del">
          <ac:chgData name="Craig Brinkerhoff" userId="4ca67c74-3213-4250-9c32-077ebf257a4d" providerId="ADAL" clId="{AF3F3D11-ADD9-485B-883B-4116CF994C98}" dt="2021-10-04T19:38:42.899" v="4335" actId="11529"/>
          <ac:spMkLst>
            <pc:docMk/>
            <pc:sldMk cId="1764610376" sldId="260"/>
            <ac:spMk id="23" creationId="{B0C85BE7-0D14-434A-8BB5-E00F14C33BB6}"/>
          </ac:spMkLst>
        </pc:spChg>
        <pc:spChg chg="add del mod">
          <ac:chgData name="Craig Brinkerhoff" userId="4ca67c74-3213-4250-9c32-077ebf257a4d" providerId="ADAL" clId="{AF3F3D11-ADD9-485B-883B-4116CF994C98}" dt="2021-10-04T19:45:05.134" v="4383" actId="478"/>
          <ac:spMkLst>
            <pc:docMk/>
            <pc:sldMk cId="1764610376" sldId="260"/>
            <ac:spMk id="24" creationId="{3661ABF3-217D-4115-AB60-F5671DC8EBAB}"/>
          </ac:spMkLst>
        </pc:spChg>
        <pc:spChg chg="add del mod">
          <ac:chgData name="Craig Brinkerhoff" userId="4ca67c74-3213-4250-9c32-077ebf257a4d" providerId="ADAL" clId="{AF3F3D11-ADD9-485B-883B-4116CF994C98}" dt="2021-10-04T19:45:06.701" v="4385" actId="478"/>
          <ac:spMkLst>
            <pc:docMk/>
            <pc:sldMk cId="1764610376" sldId="260"/>
            <ac:spMk id="25" creationId="{6717B0CE-A1B3-4C02-B051-869CFE468F76}"/>
          </ac:spMkLst>
        </pc:spChg>
        <pc:spChg chg="add del mod">
          <ac:chgData name="Craig Brinkerhoff" userId="4ca67c74-3213-4250-9c32-077ebf257a4d" providerId="ADAL" clId="{AF3F3D11-ADD9-485B-883B-4116CF994C98}" dt="2021-10-04T19:45:04.362" v="4382" actId="478"/>
          <ac:spMkLst>
            <pc:docMk/>
            <pc:sldMk cId="1764610376" sldId="260"/>
            <ac:spMk id="26" creationId="{6D6595AB-F062-4995-82D8-EF476DA71920}"/>
          </ac:spMkLst>
        </pc:spChg>
        <pc:spChg chg="add del">
          <ac:chgData name="Craig Brinkerhoff" userId="4ca67c74-3213-4250-9c32-077ebf257a4d" providerId="ADAL" clId="{AF3F3D11-ADD9-485B-883B-4116CF994C98}" dt="2021-10-04T19:43:08.652" v="4362" actId="478"/>
          <ac:spMkLst>
            <pc:docMk/>
            <pc:sldMk cId="1764610376" sldId="260"/>
            <ac:spMk id="29" creationId="{BBD4F174-230E-43A3-AEDC-8158D7B7FEF6}"/>
          </ac:spMkLst>
        </pc:spChg>
        <pc:spChg chg="add del mod">
          <ac:chgData name="Craig Brinkerhoff" userId="4ca67c74-3213-4250-9c32-077ebf257a4d" providerId="ADAL" clId="{AF3F3D11-ADD9-485B-883B-4116CF994C98}" dt="2021-10-04T19:43:10.059" v="4363" actId="478"/>
          <ac:spMkLst>
            <pc:docMk/>
            <pc:sldMk cId="1764610376" sldId="260"/>
            <ac:spMk id="31" creationId="{F2BB68CF-660D-4969-AB26-1DE10468FA0F}"/>
          </ac:spMkLst>
        </pc:spChg>
        <pc:spChg chg="add del mod">
          <ac:chgData name="Craig Brinkerhoff" userId="4ca67c74-3213-4250-9c32-077ebf257a4d" providerId="ADAL" clId="{AF3F3D11-ADD9-485B-883B-4116CF994C98}" dt="2021-10-04T19:43:10.991" v="4364" actId="478"/>
          <ac:spMkLst>
            <pc:docMk/>
            <pc:sldMk cId="1764610376" sldId="260"/>
            <ac:spMk id="32" creationId="{9109F911-0C8D-4F85-A9BC-CDF986468911}"/>
          </ac:spMkLst>
        </pc:spChg>
        <pc:spChg chg="add del mod">
          <ac:chgData name="Craig Brinkerhoff" userId="4ca67c74-3213-4250-9c32-077ebf257a4d" providerId="ADAL" clId="{AF3F3D11-ADD9-485B-883B-4116CF994C98}" dt="2021-10-04T19:43:11.620" v="4365" actId="478"/>
          <ac:spMkLst>
            <pc:docMk/>
            <pc:sldMk cId="1764610376" sldId="260"/>
            <ac:spMk id="33" creationId="{3FA2FFCA-10B8-4CB8-825B-4DB041B76F61}"/>
          </ac:spMkLst>
        </pc:spChg>
        <pc:spChg chg="add del mod">
          <ac:chgData name="Craig Brinkerhoff" userId="4ca67c74-3213-4250-9c32-077ebf257a4d" providerId="ADAL" clId="{AF3F3D11-ADD9-485B-883B-4116CF994C98}" dt="2021-10-04T19:48:21.167" v="4417" actId="478"/>
          <ac:spMkLst>
            <pc:docMk/>
            <pc:sldMk cId="1764610376" sldId="260"/>
            <ac:spMk id="43" creationId="{091819F4-65BA-4471-B147-A8DBA3DC40B3}"/>
          </ac:spMkLst>
        </pc:spChg>
        <pc:spChg chg="add del mod">
          <ac:chgData name="Craig Brinkerhoff" userId="4ca67c74-3213-4250-9c32-077ebf257a4d" providerId="ADAL" clId="{AF3F3D11-ADD9-485B-883B-4116CF994C98}" dt="2021-10-04T19:46:48.729" v="4401" actId="478"/>
          <ac:spMkLst>
            <pc:docMk/>
            <pc:sldMk cId="1764610376" sldId="260"/>
            <ac:spMk id="44" creationId="{EF85AFD6-37F6-40BA-B40A-C87DCE7AFEAB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45" creationId="{1BB844BC-30F4-411D-8540-D61D7E332BFE}"/>
          </ac:spMkLst>
        </pc:spChg>
        <pc:spChg chg="add mod">
          <ac:chgData name="Craig Brinkerhoff" userId="4ca67c74-3213-4250-9c32-077ebf257a4d" providerId="ADAL" clId="{AF3F3D11-ADD9-485B-883B-4116CF994C98}" dt="2021-10-04T20:21:28.273" v="4715" actId="1076"/>
          <ac:spMkLst>
            <pc:docMk/>
            <pc:sldMk cId="1764610376" sldId="260"/>
            <ac:spMk id="46" creationId="{346E705B-90DC-4526-A1B9-6A2B9DAB7C5D}"/>
          </ac:spMkLst>
        </pc:spChg>
        <pc:spChg chg="add mod ord">
          <ac:chgData name="Craig Brinkerhoff" userId="4ca67c74-3213-4250-9c32-077ebf257a4d" providerId="ADAL" clId="{AF3F3D11-ADD9-485B-883B-4116CF994C98}" dt="2021-10-04T20:23:27.972" v="4737" actId="14100"/>
          <ac:spMkLst>
            <pc:docMk/>
            <pc:sldMk cId="1764610376" sldId="260"/>
            <ac:spMk id="47" creationId="{17C16460-21A7-4B94-997F-C25C0679C66C}"/>
          </ac:spMkLst>
        </pc:spChg>
        <pc:spChg chg="add mod">
          <ac:chgData name="Craig Brinkerhoff" userId="4ca67c74-3213-4250-9c32-077ebf257a4d" providerId="ADAL" clId="{AF3F3D11-ADD9-485B-883B-4116CF994C98}" dt="2021-10-04T20:21:30.476" v="4716" actId="1076"/>
          <ac:spMkLst>
            <pc:docMk/>
            <pc:sldMk cId="1764610376" sldId="260"/>
            <ac:spMk id="48" creationId="{382C325A-F4D3-4A21-A276-31CA908C11BD}"/>
          </ac:spMkLst>
        </pc:spChg>
        <pc:spChg chg="add del mod">
          <ac:chgData name="Craig Brinkerhoff" userId="4ca67c74-3213-4250-9c32-077ebf257a4d" providerId="ADAL" clId="{AF3F3D11-ADD9-485B-883B-4116CF994C98}" dt="2021-10-04T20:01:09.582" v="4447" actId="478"/>
          <ac:spMkLst>
            <pc:docMk/>
            <pc:sldMk cId="1764610376" sldId="260"/>
            <ac:spMk id="49" creationId="{A1CF6315-8B39-4317-91C5-B95D5675206C}"/>
          </ac:spMkLst>
        </pc:spChg>
        <pc:spChg chg="add del mod">
          <ac:chgData name="Craig Brinkerhoff" userId="4ca67c74-3213-4250-9c32-077ebf257a4d" providerId="ADAL" clId="{AF3F3D11-ADD9-485B-883B-4116CF994C98}" dt="2021-10-04T19:52:49.507" v="4438" actId="478"/>
          <ac:spMkLst>
            <pc:docMk/>
            <pc:sldMk cId="1764610376" sldId="260"/>
            <ac:spMk id="50" creationId="{FD28C58E-603B-4123-A9CD-4F8107B0207A}"/>
          </ac:spMkLst>
        </pc:spChg>
        <pc:spChg chg="add mod">
          <ac:chgData name="Craig Brinkerhoff" userId="4ca67c74-3213-4250-9c32-077ebf257a4d" providerId="ADAL" clId="{AF3F3D11-ADD9-485B-883B-4116CF994C98}" dt="2021-10-04T20:20:17.555" v="4696" actId="20577"/>
          <ac:spMkLst>
            <pc:docMk/>
            <pc:sldMk cId="1764610376" sldId="260"/>
            <ac:spMk id="54" creationId="{63DD99C5-A105-431F-9223-349B8DC05840}"/>
          </ac:spMkLst>
        </pc:spChg>
        <pc:spChg chg="add mod or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5" creationId="{D49EE705-C737-49DC-9B85-B9AEF770C848}"/>
          </ac:spMkLst>
        </pc:spChg>
        <pc:spChg chg="add mod">
          <ac:chgData name="Craig Brinkerhoff" userId="4ca67c74-3213-4250-9c32-077ebf257a4d" providerId="ADAL" clId="{AF3F3D11-ADD9-485B-883B-4116CF994C98}" dt="2021-10-04T20:20:58.491" v="4707" actId="2085"/>
          <ac:spMkLst>
            <pc:docMk/>
            <pc:sldMk cId="1764610376" sldId="260"/>
            <ac:spMk id="56" creationId="{9AC33DFD-40A4-49E5-B44F-1BA807005B91}"/>
          </ac:spMkLst>
        </pc:spChg>
        <pc:spChg chg="add mod">
          <ac:chgData name="Craig Brinkerhoff" userId="4ca67c74-3213-4250-9c32-077ebf257a4d" providerId="ADAL" clId="{AF3F3D11-ADD9-485B-883B-4116CF994C98}" dt="2021-10-04T20:20:23.023" v="4697" actId="1076"/>
          <ac:spMkLst>
            <pc:docMk/>
            <pc:sldMk cId="1764610376" sldId="260"/>
            <ac:spMk id="57" creationId="{6B71DBDA-C1E5-48BE-8089-B84B60A2605D}"/>
          </ac:spMkLst>
        </pc:spChg>
        <pc:spChg chg="add mo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8" creationId="{CC680785-AEB9-4170-AD1E-3F19B09BA14D}"/>
          </ac:spMkLst>
        </pc:spChg>
        <pc:spChg chg="add mod">
          <ac:chgData name="Craig Brinkerhoff" userId="4ca67c74-3213-4250-9c32-077ebf257a4d" providerId="ADAL" clId="{AF3F3D11-ADD9-485B-883B-4116CF994C98}" dt="2021-10-04T20:24:11.627" v="4755" actId="1076"/>
          <ac:spMkLst>
            <pc:docMk/>
            <pc:sldMk cId="1764610376" sldId="260"/>
            <ac:spMk id="59" creationId="{CF22C975-0FA9-4F3F-9891-D9DED725199E}"/>
          </ac:spMkLst>
        </pc:spChg>
        <pc:spChg chg="add mod">
          <ac:chgData name="Craig Brinkerhoff" userId="4ca67c74-3213-4250-9c32-077ebf257a4d" providerId="ADAL" clId="{AF3F3D11-ADD9-485B-883B-4116CF994C98}" dt="2021-10-04T20:21:21.621" v="4714" actId="14100"/>
          <ac:spMkLst>
            <pc:docMk/>
            <pc:sldMk cId="1764610376" sldId="260"/>
            <ac:spMk id="60" creationId="{0D2C557A-4BB6-465B-BF48-E2CCF0F1FF1D}"/>
          </ac:spMkLst>
        </pc:spChg>
        <pc:grpChg chg="add del mod">
          <ac:chgData name="Craig Brinkerhoff" userId="4ca67c74-3213-4250-9c32-077ebf257a4d" providerId="ADAL" clId="{AF3F3D11-ADD9-485B-883B-4116CF994C98}" dt="2021-10-04T15:54:57.378" v="1669" actId="478"/>
          <ac:grpSpMkLst>
            <pc:docMk/>
            <pc:sldMk cId="1764610376" sldId="260"/>
            <ac:grpSpMk id="12" creationId="{9F9B167A-68B9-4E3E-8859-D77744B2999B}"/>
          </ac:grpSpMkLst>
        </pc:grpChg>
        <pc:picChg chg="add mod">
          <ac:chgData name="Craig Brinkerhoff" userId="4ca67c74-3213-4250-9c32-077ebf257a4d" providerId="ADAL" clId="{AF3F3D11-ADD9-485B-883B-4116CF994C98}" dt="2021-09-17T16:50:28.021" v="259" actId="164"/>
          <ac:picMkLst>
            <pc:docMk/>
            <pc:sldMk cId="1764610376" sldId="260"/>
            <ac:picMk id="5" creationId="{2E8E06C0-CAFE-454B-8273-0682F242C0D9}"/>
          </ac:picMkLst>
        </pc:picChg>
        <pc:picChg chg="add mod">
          <ac:chgData name="Craig Brinkerhoff" userId="4ca67c74-3213-4250-9c32-077ebf257a4d" providerId="ADAL" clId="{AF3F3D11-ADD9-485B-883B-4116CF994C98}" dt="2021-10-04T19:34:33.418" v="4319" actId="1076"/>
          <ac:picMkLst>
            <pc:docMk/>
            <pc:sldMk cId="1764610376" sldId="260"/>
            <ac:picMk id="10" creationId="{09AC96D9-5CCE-4511-B879-63677F4A8467}"/>
          </ac:picMkLst>
        </pc:picChg>
        <pc:picChg chg="add del mod">
          <ac:chgData name="Craig Brinkerhoff" userId="4ca67c74-3213-4250-9c32-077ebf257a4d" providerId="ADAL" clId="{AF3F3D11-ADD9-485B-883B-4116CF994C98}" dt="2021-09-17T19:45:19.414" v="756" actId="478"/>
          <ac:picMkLst>
            <pc:docMk/>
            <pc:sldMk cId="1764610376" sldId="260"/>
            <ac:picMk id="11" creationId="{04267E32-EFC4-4C92-955C-CCFFD1951D3A}"/>
          </ac:picMkLst>
        </pc:picChg>
        <pc:picChg chg="add del mod">
          <ac:chgData name="Craig Brinkerhoff" userId="4ca67c74-3213-4250-9c32-077ebf257a4d" providerId="ADAL" clId="{AF3F3D11-ADD9-485B-883B-4116CF994C98}" dt="2021-10-04T19:34:42.973" v="4321" actId="478"/>
          <ac:picMkLst>
            <pc:docMk/>
            <pc:sldMk cId="1764610376" sldId="260"/>
            <ac:picMk id="20" creationId="{2D2CEA87-FCDE-4A91-BADF-8E9E4896C70A}"/>
          </ac:picMkLst>
        </pc:picChg>
        <pc:picChg chg="add mod">
          <ac:chgData name="Craig Brinkerhoff" userId="4ca67c74-3213-4250-9c32-077ebf257a4d" providerId="ADAL" clId="{AF3F3D11-ADD9-485B-883B-4116CF994C98}" dt="2021-10-04T20:18:44.926" v="4655" actId="167"/>
          <ac:picMkLst>
            <pc:docMk/>
            <pc:sldMk cId="1764610376" sldId="260"/>
            <ac:picMk id="1026" creationId="{FBAF3410-868C-4070-9F3C-26446099C372}"/>
          </ac:picMkLst>
        </pc:picChg>
        <pc:cxnChg chg="add mod">
          <ac:chgData name="Craig Brinkerhoff" userId="4ca67c74-3213-4250-9c32-077ebf257a4d" providerId="ADAL" clId="{AF3F3D11-ADD9-485B-883B-4116CF994C98}" dt="2021-09-17T16:50:28.021" v="259" actId="164"/>
          <ac:cxnSpMkLst>
            <pc:docMk/>
            <pc:sldMk cId="1764610376" sldId="260"/>
            <ac:cxnSpMk id="8" creationId="{C73478DB-05DE-4881-BE7F-431A144885D5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5" creationId="{09421515-1FC1-41BF-B8F8-A86A653416E4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6" creationId="{D3EBBC6C-778D-4922-9E09-467C7B420051}"/>
          </ac:cxnSpMkLst>
        </pc:cxnChg>
        <pc:cxnChg chg="add mod">
          <ac:chgData name="Craig Brinkerhoff" userId="4ca67c74-3213-4250-9c32-077ebf257a4d" providerId="ADAL" clId="{AF3F3D11-ADD9-485B-883B-4116CF994C98}" dt="2021-10-04T20:04:10.155" v="4468" actId="14100"/>
          <ac:cxnSpMkLst>
            <pc:docMk/>
            <pc:sldMk cId="1764610376" sldId="260"/>
            <ac:cxnSpMk id="17" creationId="{E460611C-47E4-45AE-ACE0-3A1839EC4DA4}"/>
          </ac:cxnSpMkLst>
        </pc:cxnChg>
        <pc:cxnChg chg="add del">
          <ac:chgData name="Craig Brinkerhoff" userId="4ca67c74-3213-4250-9c32-077ebf257a4d" providerId="ADAL" clId="{AF3F3D11-ADD9-485B-883B-4116CF994C98}" dt="2021-10-04T19:38:51.199" v="4337" actId="11529"/>
          <ac:cxnSpMkLst>
            <pc:docMk/>
            <pc:sldMk cId="1764610376" sldId="260"/>
            <ac:cxnSpMk id="28" creationId="{709A4C02-B594-468A-88D1-5FAD22883BA2}"/>
          </ac:cxnSpMkLst>
        </pc:cxnChg>
        <pc:cxnChg chg="add del mod">
          <ac:chgData name="Craig Brinkerhoff" userId="4ca67c74-3213-4250-9c32-077ebf257a4d" providerId="ADAL" clId="{AF3F3D11-ADD9-485B-883B-4116CF994C98}" dt="2021-10-04T19:45:17.077" v="4390" actId="478"/>
          <ac:cxnSpMkLst>
            <pc:docMk/>
            <pc:sldMk cId="1764610376" sldId="260"/>
            <ac:cxnSpMk id="34" creationId="{3CDFFE72-AC16-490D-A6A5-81696AC849D9}"/>
          </ac:cxnSpMkLst>
        </pc:cxnChg>
        <pc:cxnChg chg="add del mod">
          <ac:chgData name="Craig Brinkerhoff" userId="4ca67c74-3213-4250-9c32-077ebf257a4d" providerId="ADAL" clId="{AF3F3D11-ADD9-485B-883B-4116CF994C98}" dt="2021-10-04T19:45:03.687" v="4381" actId="478"/>
          <ac:cxnSpMkLst>
            <pc:docMk/>
            <pc:sldMk cId="1764610376" sldId="260"/>
            <ac:cxnSpMk id="37" creationId="{3728BEB8-9759-43C1-993E-307829D80AA1}"/>
          </ac:cxnSpMkLst>
        </pc:cxnChg>
        <pc:cxnChg chg="add del mod">
          <ac:chgData name="Craig Brinkerhoff" userId="4ca67c74-3213-4250-9c32-077ebf257a4d" providerId="ADAL" clId="{AF3F3D11-ADD9-485B-883B-4116CF994C98}" dt="2021-10-04T19:45:06.157" v="4384" actId="478"/>
          <ac:cxnSpMkLst>
            <pc:docMk/>
            <pc:sldMk cId="1764610376" sldId="260"/>
            <ac:cxnSpMk id="39" creationId="{829E952D-E9CB-4586-A557-A1CDD7577197}"/>
          </ac:cxnSpMkLst>
        </pc:cxnChg>
        <pc:cxnChg chg="add del mod">
          <ac:chgData name="Craig Brinkerhoff" userId="4ca67c74-3213-4250-9c32-077ebf257a4d" providerId="ADAL" clId="{AF3F3D11-ADD9-485B-883B-4116CF994C98}" dt="2021-10-04T19:45:07.304" v="4386" actId="478"/>
          <ac:cxnSpMkLst>
            <pc:docMk/>
            <pc:sldMk cId="1764610376" sldId="260"/>
            <ac:cxnSpMk id="41" creationId="{3DC51CD8-9139-42AE-89A6-F76A74B182BC}"/>
          </ac:cxnSpMkLst>
        </pc:cxnChg>
        <pc:cxnChg chg="add mod">
          <ac:chgData name="Craig Brinkerhoff" userId="4ca67c74-3213-4250-9c32-077ebf257a4d" providerId="ADAL" clId="{AF3F3D11-ADD9-485B-883B-4116CF994C98}" dt="2021-10-04T20:04:02.997" v="4466" actId="1582"/>
          <ac:cxnSpMkLst>
            <pc:docMk/>
            <pc:sldMk cId="1764610376" sldId="260"/>
            <ac:cxnSpMk id="52" creationId="{032EE8BD-B1CB-4A04-8DDE-87C33EBC2316}"/>
          </ac:cxnSpMkLst>
        </pc:cxnChg>
      </pc:sldChg>
      <pc:sldChg chg="modSp mod">
        <pc:chgData name="Craig Brinkerhoff" userId="4ca67c74-3213-4250-9c32-077ebf257a4d" providerId="ADAL" clId="{AF3F3D11-ADD9-485B-883B-4116CF994C98}" dt="2021-09-20T21:39:15.501" v="947" actId="20577"/>
        <pc:sldMkLst>
          <pc:docMk/>
          <pc:sldMk cId="3779462781" sldId="261"/>
        </pc:sldMkLst>
        <pc:spChg chg="mod">
          <ac:chgData name="Craig Brinkerhoff" userId="4ca67c74-3213-4250-9c32-077ebf257a4d" providerId="ADAL" clId="{AF3F3D11-ADD9-485B-883B-4116CF994C98}" dt="2021-09-20T21:39:15.501" v="947" actId="20577"/>
          <ac:spMkLst>
            <pc:docMk/>
            <pc:sldMk cId="3779462781" sldId="261"/>
            <ac:spMk id="20" creationId="{BA022A3F-671A-4EFA-B36F-3126EAAE6875}"/>
          </ac:spMkLst>
        </pc:spChg>
        <pc:picChg chg="mod">
          <ac:chgData name="Craig Brinkerhoff" userId="4ca67c74-3213-4250-9c32-077ebf257a4d" providerId="ADAL" clId="{AF3F3D11-ADD9-485B-883B-4116CF994C98}" dt="2021-09-17T19:21:20.913" v="651" actId="14826"/>
          <ac:picMkLst>
            <pc:docMk/>
            <pc:sldMk cId="3779462781" sldId="261"/>
            <ac:picMk id="3" creationId="{CD37A3AE-71DF-46B7-A4D4-3CBE5D6590D3}"/>
          </ac:picMkLst>
        </pc:picChg>
      </pc:sldChg>
      <pc:sldChg chg="modSp mod">
        <pc:chgData name="Craig Brinkerhoff" userId="4ca67c74-3213-4250-9c32-077ebf257a4d" providerId="ADAL" clId="{AF3F3D11-ADD9-485B-883B-4116CF994C98}" dt="2021-09-20T21:35:14.087" v="942" actId="1036"/>
        <pc:sldMkLst>
          <pc:docMk/>
          <pc:sldMk cId="3578953865" sldId="263"/>
        </pc:sldMkLst>
        <pc:spChg chg="mod">
          <ac:chgData name="Craig Brinkerhoff" userId="4ca67c74-3213-4250-9c32-077ebf257a4d" providerId="ADAL" clId="{AF3F3D11-ADD9-485B-883B-4116CF994C98}" dt="2021-09-17T19:45:55.547" v="768" actId="403"/>
          <ac:spMkLst>
            <pc:docMk/>
            <pc:sldMk cId="3578953865" sldId="263"/>
            <ac:spMk id="5" creationId="{2B0ECC86-3670-4B98-9B53-EB17EDBBCC12}"/>
          </ac:spMkLst>
        </pc:spChg>
        <pc:picChg chg="mod">
          <ac:chgData name="Craig Brinkerhoff" userId="4ca67c74-3213-4250-9c32-077ebf257a4d" providerId="ADAL" clId="{AF3F3D11-ADD9-485B-883B-4116CF994C98}" dt="2021-09-20T21:35:14.087" v="942" actId="1036"/>
          <ac:picMkLst>
            <pc:docMk/>
            <pc:sldMk cId="3578953865" sldId="263"/>
            <ac:picMk id="4" creationId="{EBF82825-B6F8-4711-831E-5FF12A7329B8}"/>
          </ac:picMkLst>
        </pc:picChg>
      </pc:sldChg>
      <pc:sldChg chg="modSp del mod">
        <pc:chgData name="Craig Brinkerhoff" userId="4ca67c74-3213-4250-9c32-077ebf257a4d" providerId="ADAL" clId="{AF3F3D11-ADD9-485B-883B-4116CF994C98}" dt="2021-10-04T15:16:22.056" v="1296" actId="47"/>
        <pc:sldMkLst>
          <pc:docMk/>
          <pc:sldMk cId="946737534" sldId="264"/>
        </pc:sldMkLst>
        <pc:spChg chg="mod">
          <ac:chgData name="Craig Brinkerhoff" userId="4ca67c74-3213-4250-9c32-077ebf257a4d" providerId="ADAL" clId="{AF3F3D11-ADD9-485B-883B-4116CF994C98}" dt="2021-09-17T19:42:29.565" v="755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addSp delSp modSp mod">
        <pc:chgData name="Craig Brinkerhoff" userId="4ca67c74-3213-4250-9c32-077ebf257a4d" providerId="ADAL" clId="{AF3F3D11-ADD9-485B-883B-4116CF994C98}" dt="2021-09-17T19:54:03.709" v="842" actId="207"/>
        <pc:sldMkLst>
          <pc:docMk/>
          <pc:sldMk cId="3557711385" sldId="266"/>
        </pc:sldMkLst>
        <pc:spChg chg="mod">
          <ac:chgData name="Craig Brinkerhoff" userId="4ca67c74-3213-4250-9c32-077ebf257a4d" providerId="ADAL" clId="{AF3F3D11-ADD9-485B-883B-4116CF994C98}" dt="2021-09-17T19:46:12.307" v="772" actId="20577"/>
          <ac:spMkLst>
            <pc:docMk/>
            <pc:sldMk cId="3557711385" sldId="266"/>
            <ac:spMk id="3" creationId="{4A4E8022-2800-4DD6-9F04-A7C2FAEA2AD4}"/>
          </ac:spMkLst>
        </pc:spChg>
        <pc:spChg chg="mod">
          <ac:chgData name="Craig Brinkerhoff" userId="4ca67c74-3213-4250-9c32-077ebf257a4d" providerId="ADAL" clId="{AF3F3D11-ADD9-485B-883B-4116CF994C98}" dt="2021-09-17T19:47:53.287" v="796" actId="20577"/>
          <ac:spMkLst>
            <pc:docMk/>
            <pc:sldMk cId="3557711385" sldId="266"/>
            <ac:spMk id="4" creationId="{6555B11F-BF57-4408-AF7C-7631467B64DA}"/>
          </ac:spMkLst>
        </pc:spChg>
        <pc:spChg chg="mod">
          <ac:chgData name="Craig Brinkerhoff" userId="4ca67c74-3213-4250-9c32-077ebf257a4d" providerId="ADAL" clId="{AF3F3D11-ADD9-485B-883B-4116CF994C98}" dt="2021-09-17T19:54:03.709" v="842" actId="207"/>
          <ac:spMkLst>
            <pc:docMk/>
            <pc:sldMk cId="3557711385" sldId="266"/>
            <ac:spMk id="9" creationId="{85DA0AD0-BD1D-4130-AD2E-065E3F050122}"/>
          </ac:spMkLst>
        </pc:spChg>
        <pc:spChg chg="del">
          <ac:chgData name="Craig Brinkerhoff" userId="4ca67c74-3213-4250-9c32-077ebf257a4d" providerId="ADAL" clId="{AF3F3D11-ADD9-485B-883B-4116CF994C98}" dt="2021-09-17T19:46:36.256" v="779" actId="478"/>
          <ac:spMkLst>
            <pc:docMk/>
            <pc:sldMk cId="3557711385" sldId="266"/>
            <ac:spMk id="11" creationId="{1959BFEB-D27C-4B58-9E10-821D99C105B4}"/>
          </ac:spMkLst>
        </pc:spChg>
        <pc:spChg chg="del">
          <ac:chgData name="Craig Brinkerhoff" userId="4ca67c74-3213-4250-9c32-077ebf257a4d" providerId="ADAL" clId="{AF3F3D11-ADD9-485B-883B-4116CF994C98}" dt="2021-09-17T19:46:37.280" v="780" actId="478"/>
          <ac:spMkLst>
            <pc:docMk/>
            <pc:sldMk cId="3557711385" sldId="266"/>
            <ac:spMk id="12" creationId="{C40FD47F-0346-4C14-8DA0-5FE18D97EE83}"/>
          </ac:spMkLst>
        </pc:spChg>
        <pc:picChg chg="add del mod modCrop">
          <ac:chgData name="Craig Brinkerhoff" userId="4ca67c74-3213-4250-9c32-077ebf257a4d" providerId="ADAL" clId="{AF3F3D11-ADD9-485B-883B-4116CF994C98}" dt="2021-09-17T19:46:35.268" v="778" actId="478"/>
          <ac:picMkLst>
            <pc:docMk/>
            <pc:sldMk cId="3557711385" sldId="266"/>
            <ac:picMk id="8" creationId="{E5F3767B-0EF5-4B14-A24A-17D405D753EA}"/>
          </ac:picMkLst>
        </pc:picChg>
        <pc:picChg chg="del mod">
          <ac:chgData name="Craig Brinkerhoff" userId="4ca67c74-3213-4250-9c32-077ebf257a4d" providerId="ADAL" clId="{AF3F3D11-ADD9-485B-883B-4116CF994C98}" dt="2021-09-17T19:24:29.553" v="703" actId="478"/>
          <ac:picMkLst>
            <pc:docMk/>
            <pc:sldMk cId="3557711385" sldId="266"/>
            <ac:picMk id="10" creationId="{A21BA237-46F8-48DD-8015-508BAC7FCFEF}"/>
          </ac:picMkLst>
        </pc:picChg>
      </pc:sldChg>
      <pc:sldChg chg="addSp delSp modSp new mod">
        <pc:chgData name="Craig Brinkerhoff" userId="4ca67c74-3213-4250-9c32-077ebf257a4d" providerId="ADAL" clId="{AF3F3D11-ADD9-485B-883B-4116CF994C98}" dt="2021-09-20T22:08:54.768" v="1115" actId="27636"/>
        <pc:sldMkLst>
          <pc:docMk/>
          <pc:sldMk cId="4031493139" sldId="267"/>
        </pc:sldMkLst>
        <pc:spChg chg="mod">
          <ac:chgData name="Craig Brinkerhoff" userId="4ca67c74-3213-4250-9c32-077ebf257a4d" providerId="ADAL" clId="{AF3F3D11-ADD9-485B-883B-4116CF994C98}" dt="2021-09-17T16:54:08.975" v="310" actId="1076"/>
          <ac:spMkLst>
            <pc:docMk/>
            <pc:sldMk cId="4031493139" sldId="267"/>
            <ac:spMk id="2" creationId="{DF213C5E-9AE0-49F7-8132-694D1A5E4FFE}"/>
          </ac:spMkLst>
        </pc:spChg>
        <pc:spChg chg="mod">
          <ac:chgData name="Craig Brinkerhoff" userId="4ca67c74-3213-4250-9c32-077ebf257a4d" providerId="ADAL" clId="{AF3F3D11-ADD9-485B-883B-4116CF994C98}" dt="2021-09-20T22:08:54.768" v="1115" actId="27636"/>
          <ac:spMkLst>
            <pc:docMk/>
            <pc:sldMk cId="4031493139" sldId="267"/>
            <ac:spMk id="3" creationId="{86D5B1BC-CE6E-40C5-B75C-796EF669C8F8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6" creationId="{F9061DFA-96D3-408C-B7D4-7ABDA8C5B670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8" creationId="{19004AD5-D074-4E4E-B267-5420940FAAA8}"/>
          </ac:spMkLst>
        </pc:spChg>
        <pc:spChg chg="add mod">
          <ac:chgData name="Craig Brinkerhoff" userId="4ca67c74-3213-4250-9c32-077ebf257a4d" providerId="ADAL" clId="{AF3F3D11-ADD9-485B-883B-4116CF994C98}" dt="2021-09-17T19:40:47.946" v="731" actId="207"/>
          <ac:spMkLst>
            <pc:docMk/>
            <pc:sldMk cId="4031493139" sldId="267"/>
            <ac:spMk id="9" creationId="{A7D058FE-6022-4D93-9728-D2A5DC6C403B}"/>
          </ac:spMkLst>
        </pc:spChg>
        <pc:grpChg chg="add del mod">
          <ac:chgData name="Craig Brinkerhoff" userId="4ca67c74-3213-4250-9c32-077ebf257a4d" providerId="ADAL" clId="{AF3F3D11-ADD9-485B-883B-4116CF994C98}" dt="2021-09-17T16:54:24.693" v="315" actId="165"/>
          <ac:grpSpMkLst>
            <pc:docMk/>
            <pc:sldMk cId="4031493139" sldId="267"/>
            <ac:grpSpMk id="4" creationId="{B9E072CE-38E3-465A-A779-27C9D294FE31}"/>
          </ac:grpSpMkLst>
        </pc:grpChg>
        <pc:grpChg chg="add mod">
          <ac:chgData name="Craig Brinkerhoff" userId="4ca67c74-3213-4250-9c32-077ebf257a4d" providerId="ADAL" clId="{AF3F3D11-ADD9-485B-883B-4116CF994C98}" dt="2021-09-17T16:55:13.361" v="326" actId="164"/>
          <ac:grpSpMkLst>
            <pc:docMk/>
            <pc:sldMk cId="4031493139" sldId="267"/>
            <ac:grpSpMk id="12" creationId="{ACB2DAC4-3188-4756-AEEB-7D4015A25E2C}"/>
          </ac:grpSpMkLst>
        </pc:grpChg>
        <pc:picChg chg="mod topLvl">
          <ac:chgData name="Craig Brinkerhoff" userId="4ca67c74-3213-4250-9c32-077ebf257a4d" providerId="ADAL" clId="{AF3F3D11-ADD9-485B-883B-4116CF994C98}" dt="2021-09-17T16:55:13.361" v="326" actId="164"/>
          <ac:picMkLst>
            <pc:docMk/>
            <pc:sldMk cId="4031493139" sldId="267"/>
            <ac:picMk id="5" creationId="{3B643A42-1F58-4A0C-9F0F-9FA55072CFA3}"/>
          </ac:picMkLst>
        </pc:picChg>
        <pc:inkChg chg="add del">
          <ac:chgData name="Craig Brinkerhoff" userId="4ca67c74-3213-4250-9c32-077ebf257a4d" providerId="ADAL" clId="{AF3F3D11-ADD9-485B-883B-4116CF994C98}" dt="2021-09-20T22:08:49.147" v="1113" actId="9405"/>
          <ac:inkMkLst>
            <pc:docMk/>
            <pc:sldMk cId="4031493139" sldId="267"/>
            <ac:inkMk id="4" creationId="{DE7ADC52-485D-4114-806E-36F3E605E851}"/>
          </ac:inkMkLst>
        </pc:inkChg>
        <pc:inkChg chg="add del">
          <ac:chgData name="Craig Brinkerhoff" userId="4ca67c74-3213-4250-9c32-077ebf257a4d" providerId="ADAL" clId="{AF3F3D11-ADD9-485B-883B-4116CF994C98}" dt="2021-09-20T22:08:48.935" v="1112" actId="9405"/>
          <ac:inkMkLst>
            <pc:docMk/>
            <pc:sldMk cId="4031493139" sldId="267"/>
            <ac:inkMk id="10" creationId="{E40FB193-E530-4AFF-949B-978EA8B95014}"/>
          </ac:inkMkLst>
        </pc:inkChg>
        <pc:cxnChg chg="mod topLvl">
          <ac:chgData name="Craig Brinkerhoff" userId="4ca67c74-3213-4250-9c32-077ebf257a4d" providerId="ADAL" clId="{AF3F3D11-ADD9-485B-883B-4116CF994C98}" dt="2021-09-17T16:55:13.361" v="326" actId="164"/>
          <ac:cxnSpMkLst>
            <pc:docMk/>
            <pc:sldMk cId="4031493139" sldId="267"/>
            <ac:cxnSpMk id="7" creationId="{2ADDF8D0-57DD-434D-AAED-99FCAF8541C3}"/>
          </ac:cxnSpMkLst>
        </pc:cxnChg>
        <pc:cxnChg chg="add mod">
          <ac:chgData name="Craig Brinkerhoff" userId="4ca67c74-3213-4250-9c32-077ebf257a4d" providerId="ADAL" clId="{AF3F3D11-ADD9-485B-883B-4116CF994C98}" dt="2021-09-17T19:40:43.042" v="730" actId="1582"/>
          <ac:cxnSpMkLst>
            <pc:docMk/>
            <pc:sldMk cId="4031493139" sldId="267"/>
            <ac:cxnSpMk id="11" creationId="{D8CA1CAB-5885-47E7-B1EC-7DF84CADDEBD}"/>
          </ac:cxnSpMkLst>
        </pc:cxnChg>
      </pc:sldChg>
      <pc:sldChg chg="modSp del mod ord">
        <pc:chgData name="Craig Brinkerhoff" userId="4ca67c74-3213-4250-9c32-077ebf257a4d" providerId="ADAL" clId="{AF3F3D11-ADD9-485B-883B-4116CF994C98}" dt="2021-10-04T19:00:38.921" v="3719" actId="47"/>
        <pc:sldMkLst>
          <pc:docMk/>
          <pc:sldMk cId="1792210442" sldId="270"/>
        </pc:sldMkLst>
        <pc:spChg chg="mod">
          <ac:chgData name="Craig Brinkerhoff" userId="4ca67c74-3213-4250-9c32-077ebf257a4d" providerId="ADAL" clId="{AF3F3D11-ADD9-485B-883B-4116CF994C98}" dt="2021-10-04T15:20:18.988" v="1635" actId="20577"/>
          <ac:spMkLst>
            <pc:docMk/>
            <pc:sldMk cId="1792210442" sldId="270"/>
            <ac:spMk id="2" creationId="{00000000-0000-0000-0000-000000000000}"/>
          </ac:spMkLst>
        </pc:spChg>
        <pc:spChg chg="mod">
          <ac:chgData name="Craig Brinkerhoff" userId="4ca67c74-3213-4250-9c32-077ebf257a4d" providerId="ADAL" clId="{AF3F3D11-ADD9-485B-883B-4116CF994C98}" dt="2021-10-04T16:09:59.084" v="2605" actId="20577"/>
          <ac:spMkLst>
            <pc:docMk/>
            <pc:sldMk cId="1792210442" sldId="270"/>
            <ac:spMk id="3" creationId="{00000000-0000-0000-0000-000000000000}"/>
          </ac:spMkLst>
        </pc:spChg>
      </pc:sldChg>
      <pc:sldChg chg="del">
        <pc:chgData name="Craig Brinkerhoff" userId="4ca67c74-3213-4250-9c32-077ebf257a4d" providerId="ADAL" clId="{AF3F3D11-ADD9-485B-883B-4116CF994C98}" dt="2021-10-04T15:16:19.233" v="1295" actId="47"/>
        <pc:sldMkLst>
          <pc:docMk/>
          <pc:sldMk cId="2396607937" sldId="271"/>
        </pc:sldMkLst>
      </pc:sldChg>
      <pc:sldChg chg="addSp delSp modSp new mod">
        <pc:chgData name="Craig Brinkerhoff" userId="4ca67c74-3213-4250-9c32-077ebf257a4d" providerId="ADAL" clId="{AF3F3D11-ADD9-485B-883B-4116CF994C98}" dt="2021-09-20T22:17:31.373" v="1292" actId="20577"/>
        <pc:sldMkLst>
          <pc:docMk/>
          <pc:sldMk cId="4153405823" sldId="271"/>
        </pc:sldMkLst>
        <pc:spChg chg="add mod">
          <ac:chgData name="Craig Brinkerhoff" userId="4ca67c74-3213-4250-9c32-077ebf257a4d" providerId="ADAL" clId="{AF3F3D11-ADD9-485B-883B-4116CF994C98}" dt="2021-09-20T22:17:31.373" v="1292" actId="20577"/>
          <ac:spMkLst>
            <pc:docMk/>
            <pc:sldMk cId="4153405823" sldId="271"/>
            <ac:spMk id="4" creationId="{33E0DA80-A2BB-4C68-AB94-7AA8545C35C4}"/>
          </ac:spMkLst>
        </pc:spChg>
        <pc:grpChg chg="del mod">
          <ac:chgData name="Craig Brinkerhoff" userId="4ca67c74-3213-4250-9c32-077ebf257a4d" providerId="ADAL" clId="{AF3F3D11-ADD9-485B-883B-4116CF994C98}" dt="2021-09-20T22:09:46.549" v="1136"/>
          <ac:grpSpMkLst>
            <pc:docMk/>
            <pc:sldMk cId="4153405823" sldId="271"/>
            <ac:grpSpMk id="9" creationId="{7B398425-38C6-42AD-8F86-570034EBFDC5}"/>
          </ac:grpSpMkLst>
        </pc:grpChg>
        <pc:grpChg chg="del mod">
          <ac:chgData name="Craig Brinkerhoff" userId="4ca67c74-3213-4250-9c32-077ebf257a4d" providerId="ADAL" clId="{AF3F3D11-ADD9-485B-883B-4116CF994C98}" dt="2021-09-20T22:09:48.942" v="1140"/>
          <ac:grpSpMkLst>
            <pc:docMk/>
            <pc:sldMk cId="4153405823" sldId="271"/>
            <ac:grpSpMk id="12" creationId="{0A93FE86-C4BE-46A9-B847-715B4AA5398E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16" creationId="{7AC2B58F-EFED-4452-9853-504D33D45C88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0" creationId="{2259566B-1CE2-46EA-BA5E-71D0CA8E9C19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3" creationId="{80DB3AFA-CE2E-496F-BDA7-7B434C996738}"/>
          </ac:grpSpMkLst>
        </pc:grpChg>
        <pc:grpChg chg="del mod">
          <ac:chgData name="Craig Brinkerhoff" userId="4ca67c74-3213-4250-9c32-077ebf257a4d" providerId="ADAL" clId="{AF3F3D11-ADD9-485B-883B-4116CF994C98}" dt="2021-09-20T22:09:59.722" v="1154"/>
          <ac:grpSpMkLst>
            <pc:docMk/>
            <pc:sldMk cId="4153405823" sldId="271"/>
            <ac:grpSpMk id="26" creationId="{C029ECA7-D05C-41D2-9EF3-9ED617738107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30" creationId="{58992DB3-6168-4260-B229-BAF81160CEFB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5" creationId="{0E5031E5-A8FC-4A5A-AC42-F97017327D39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9" creationId="{AD54E2F5-510F-4CFC-9E5E-FA7EF0980D40}"/>
          </ac:grpSpMkLst>
        </pc:grpChg>
        <pc:grpChg chg="del mod">
          <ac:chgData name="Craig Brinkerhoff" userId="4ca67c74-3213-4250-9c32-077ebf257a4d" providerId="ADAL" clId="{AF3F3D11-ADD9-485B-883B-4116CF994C98}" dt="2021-09-20T22:10:27.148" v="1176"/>
          <ac:grpSpMkLst>
            <pc:docMk/>
            <pc:sldMk cId="4153405823" sldId="271"/>
            <ac:grpSpMk id="45" creationId="{B68F4199-B91B-4C8C-9C1C-83A2D8099E3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2" creationId="{04425E22-DD13-4594-9024-69E987A5F71C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7" creationId="{C5049250-6653-4E35-B8F6-306F439C845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61" creationId="{BC122C71-C8BA-4571-AAF8-80EFB231774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67" creationId="{4BCD2AF8-D212-4093-B84D-A90049A2A931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2" creationId="{86D0DF2C-B427-43D6-8A76-87306D25DF5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6" creationId="{891B27B2-38F2-4744-A695-CB5F5D64046B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80" creationId="{C8CA29B9-E80A-4628-96AB-7E7988F3ABC6}"/>
          </ac:grpSpMkLst>
        </pc:grpChg>
        <pc:grpChg chg="del mod">
          <ac:chgData name="Craig Brinkerhoff" userId="4ca67c74-3213-4250-9c32-077ebf257a4d" providerId="ADAL" clId="{AF3F3D11-ADD9-485B-883B-4116CF994C98}" dt="2021-09-20T22:14:37.435" v="1214"/>
          <ac:grpSpMkLst>
            <pc:docMk/>
            <pc:sldMk cId="4153405823" sldId="271"/>
            <ac:grpSpMk id="85" creationId="{C5CD9F29-AE8D-445C-8FD0-4D49BFF05E02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89" creationId="{08784C37-76E6-4156-9460-4CAE7C730DEE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93" creationId="{EF0BFF37-498E-40C0-AFA9-DAA16E07D602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96" creationId="{D2307CCC-B8BF-4971-AF08-41B1F23D2BEA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104" creationId="{5B248551-8821-44A6-BA16-69C1414A6A79}"/>
          </ac:grpSpMkLst>
        </pc:grpChg>
        <pc:grpChg chg="add del mod">
          <ac:chgData name="Craig Brinkerhoff" userId="4ca67c74-3213-4250-9c32-077ebf257a4d" providerId="ADAL" clId="{AF3F3D11-ADD9-485B-883B-4116CF994C98}" dt="2021-09-20T22:16:29.537" v="1276"/>
          <ac:grpSpMkLst>
            <pc:docMk/>
            <pc:sldMk cId="4153405823" sldId="271"/>
            <ac:grpSpMk id="107" creationId="{0643270C-E555-461B-9478-2ED72477A962}"/>
          </ac:grpSpMkLst>
        </pc:grpChg>
        <pc:grpChg chg="mod">
          <ac:chgData name="Craig Brinkerhoff" userId="4ca67c74-3213-4250-9c32-077ebf257a4d" providerId="ADAL" clId="{AF3F3D11-ADD9-485B-883B-4116CF994C98}" dt="2021-09-20T22:16:28.998" v="1272"/>
          <ac:grpSpMkLst>
            <pc:docMk/>
            <pc:sldMk cId="4153405823" sldId="271"/>
            <ac:grpSpMk id="111" creationId="{0B330B5C-7135-4BDD-98E9-DFD897544640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113" creationId="{227188ED-5690-4864-8AF8-787429D09036}"/>
          </ac:grpSpMkLst>
        </pc:grpChg>
        <pc:grpChg chg="add del mod">
          <ac:chgData name="Craig Brinkerhoff" userId="4ca67c74-3213-4250-9c32-077ebf257a4d" providerId="ADAL" clId="{AF3F3D11-ADD9-485B-883B-4116CF994C98}" dt="2021-09-20T22:16:28.277" v="1266"/>
          <ac:grpSpMkLst>
            <pc:docMk/>
            <pc:sldMk cId="4153405823" sldId="271"/>
            <ac:grpSpMk id="117" creationId="{2BFD7D92-0CE0-42B2-BED5-9BD0D5B1365B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119" creationId="{BACE1A71-7179-4AAB-867D-1AC8ED8F8BB5}"/>
          </ac:grpSpMkLst>
        </pc:grpChg>
        <pc:grpChg chg="mod">
          <ac:chgData name="Craig Brinkerhoff" userId="4ca67c74-3213-4250-9c32-077ebf257a4d" providerId="ADAL" clId="{AF3F3D11-ADD9-485B-883B-4116CF994C98}" dt="2021-09-20T22:16:27.459" v="1260"/>
          <ac:grpSpMkLst>
            <pc:docMk/>
            <pc:sldMk cId="4153405823" sldId="271"/>
            <ac:grpSpMk id="123" creationId="{7074860E-C063-47E8-ADC2-9B17FC542876}"/>
          </ac:grpSpMkLst>
        </pc:grpChg>
        <pc:grpChg chg="mod">
          <ac:chgData name="Craig Brinkerhoff" userId="4ca67c74-3213-4250-9c32-077ebf257a4d" providerId="ADAL" clId="{AF3F3D11-ADD9-485B-883B-4116CF994C98}" dt="2021-09-20T22:16:26.023" v="1255"/>
          <ac:grpSpMkLst>
            <pc:docMk/>
            <pc:sldMk cId="4153405823" sldId="271"/>
            <ac:grpSpMk id="128" creationId="{5F903A4B-BB2B-4F2C-B6A0-353583907E69}"/>
          </ac:grpSpMkLst>
        </pc:grpChg>
        <pc:inkChg chg="add del">
          <ac:chgData name="Craig Brinkerhoff" userId="4ca67c74-3213-4250-9c32-077ebf257a4d" providerId="ADAL" clId="{AF3F3D11-ADD9-485B-883B-4116CF994C98}" dt="2021-09-20T22:08:39.921" v="1109" actId="9405"/>
          <ac:inkMkLst>
            <pc:docMk/>
            <pc:sldMk cId="4153405823" sldId="271"/>
            <ac:inkMk id="2" creationId="{6A46230F-434E-4168-A32B-5C4A97FCFBD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" creationId="{702AD904-0E22-4C96-84CD-80E468BD3EC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" creationId="{19125946-A1BE-4896-96BB-5991BBDEEB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" creationId="{F5F9AB96-F685-444B-826E-F14A04E090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8" creationId="{DF566397-DB4C-4B0F-814C-B51EBC2DAB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" creationId="{5D99B539-83D2-4D5D-93B9-AAE06AF280D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1" creationId="{07976DC2-EB2A-4C7A-8DA9-8FFE9D27E06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3" creationId="{3E8CC9E5-8ED4-4262-B280-4B85436388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4" creationId="{331671AB-A6CD-4B58-921C-5ACEE026CB8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5" creationId="{EE3FC551-6D88-4B48-A8D4-A75B01B49CD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7" creationId="{51251B26-E7EC-4233-B782-FD879FFEC91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8" creationId="{C1683282-17BE-4FA7-97D8-8C4C0BC1EA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9" creationId="{9D748396-E73A-448A-9F68-611B0EEE9FD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1" creationId="{1AD2A57E-1DC7-4E7C-8C9D-B42BE0B0245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2" creationId="{F5D7B582-08A3-4010-AB2D-48A5CC85379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4" creationId="{FE333BD6-13ED-4FEC-9928-0C7756FA661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5" creationId="{1E5D497A-1DCC-4238-A305-87BB5E294AA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7" creationId="{3B311C44-77FF-4D5E-BF32-B5F15B5A66D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8" creationId="{B4DC9D0B-C360-4808-B310-920FE78C544F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9" creationId="{6BDDEBF1-EF33-4E47-88BC-946FC654E24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1" creationId="{24FC2015-567C-49B1-8C0F-91DA80389AA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2" creationId="{A1F18BF3-B609-43A2-A326-5676BE50C5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3" creationId="{1F957AFB-45DA-4637-B055-39B563B5983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4" creationId="{FFB13A4F-5D0F-4BA8-A916-F5097582B72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6" creationId="{51EF3986-FF37-4270-9424-0E5963E39F6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7" creationId="{BFBFB5D6-A3D6-46E3-B774-CFF9A1FCD74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8" creationId="{353E462D-E4E9-467B-8A94-C977D9429D3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0" creationId="{344306ED-A735-44F8-A7D7-1EC8F29EACB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1" creationId="{00DA87B4-4C08-4718-98EE-98F4CDFAA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2" creationId="{F34B1FCB-06D4-4159-9680-D344365B7C4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3" creationId="{1522C95A-07DC-4026-8344-BD428229C16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4" creationId="{E8ED0409-BD4E-4B30-BF32-7D2CA13430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6" creationId="{AA12552E-0DC3-4226-8979-392D9143A2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7" creationId="{864BEC22-45D9-40BE-8FB1-F243BA30FA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8" creationId="{693DA55E-34DB-464E-B990-8AE1BA7FEE0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9" creationId="{EE6F09CE-3BC2-48D8-91A2-2F268D58CB0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0" creationId="{9A02871D-B9EA-4F13-AAAE-9813F5749F0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1" creationId="{FD51B926-8E3A-4C4E-83B0-DF1D76B6F68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3" creationId="{21C96464-7DCA-40DA-9FD0-A1D87A4F358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4" creationId="{3CFA872C-0EDA-40D1-B82E-87C12776F3F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5" creationId="{8B0AED64-0711-4082-8E89-8E22BD6571B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6" creationId="{65B20AF2-805C-42D6-825D-E55088BEA2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8" creationId="{83DBC5E7-541B-4536-8905-99EAFEC36EF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9" creationId="{5E1B5C52-9EF2-4D0B-8552-C05A49371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0" creationId="{37FE3F12-6CAC-4E51-B37E-C2B0DD0EFE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2" creationId="{254651F2-7EBC-44B1-9E90-3E10199CD84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3" creationId="{9724303B-D890-44C7-B4E1-B8E71D714B7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4" creationId="{91D72E1C-822C-4A5A-959B-C1BB6D7F58D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5" creationId="{F158913A-E9DB-4536-A69E-BA14D4ECF3A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6" creationId="{E1FC7C65-3D28-485A-B5D6-B4800CE1691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8" creationId="{815D5C43-1A1E-4411-A08D-CAF6C39511D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9" creationId="{A54085B7-63E8-4F35-B4E5-A02600D773B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0" creationId="{31F2BF72-1825-4ED0-9178-4B783591389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1" creationId="{C5A0C489-FFD7-43BC-93BC-BECF9D6397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3" creationId="{AE1CAA11-86F6-41B8-9BDD-94300932131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4" creationId="{8B898F5A-D799-463A-A0F6-39441714056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5" creationId="{111D1DA5-042C-4A00-9F78-7AF75511B51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7" creationId="{54559D28-A196-493A-B3AC-BAE3FF1EC7F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8" creationId="{F1B4C545-445E-403E-9980-900B62623E0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9" creationId="{4ED626EA-412A-4DBB-A29C-71241E8E44B7}"/>
          </ac:inkMkLst>
        </pc:inkChg>
        <pc:inkChg chg="add">
          <ac:chgData name="Craig Brinkerhoff" userId="4ca67c74-3213-4250-9c32-077ebf257a4d" providerId="ADAL" clId="{AF3F3D11-ADD9-485B-883B-4116CF994C98}" dt="2021-09-20T22:13:03.785" v="1205" actId="9405"/>
          <ac:inkMkLst>
            <pc:docMk/>
            <pc:sldMk cId="4153405823" sldId="271"/>
            <ac:inkMk id="81" creationId="{F3449A53-6F85-410C-9430-3C21353BB418}"/>
          </ac:inkMkLst>
        </pc:inkChg>
        <pc:inkChg chg="add del">
          <ac:chgData name="Craig Brinkerhoff" userId="4ca67c74-3213-4250-9c32-077ebf257a4d" providerId="ADAL" clId="{AF3F3D11-ADD9-485B-883B-4116CF994C98}" dt="2021-09-20T22:14:30.033" v="1207" actId="9405"/>
          <ac:inkMkLst>
            <pc:docMk/>
            <pc:sldMk cId="4153405823" sldId="271"/>
            <ac:inkMk id="82" creationId="{CDB07723-03EE-4E32-AE69-8E2DC82983AD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3" creationId="{AFE1166E-FA07-40D5-972D-C7F67DE20669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4" creationId="{C4BD62D7-1401-4C81-B326-B7389E323822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6" creationId="{5A88EBAB-D799-407C-8CC0-322C9F63179F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7" creationId="{02579ABC-CAE4-47CF-B16D-3539581CF6D2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88" creationId="{3AD2191C-B70A-4BF1-ACEC-8F796E5BB464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0" creationId="{667C507D-190F-46F8-921D-7C989B29054C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1" creationId="{E6FBECDF-25DF-48B8-A075-A19E323A1F6A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2" creationId="{DE9C989B-C7D8-465D-8479-596475C0B82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4" creationId="{125510A8-E787-4AEC-B0BB-7493642E7C5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5" creationId="{C6215059-AEA4-4ABA-A69C-4CB78E75013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7" creationId="{86F6B0DD-CFCA-47B9-9BA4-F945CA5D85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8" creationId="{E9E2B580-5C30-413E-894B-0A564C81AD0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9" creationId="{C1397753-3C4C-425E-B451-BD8AE69367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0" creationId="{E962FB43-63FF-403D-89C5-CA9DCA491985}"/>
          </ac:inkMkLst>
        </pc:inkChg>
        <pc:inkChg chg="add del mod">
          <ac:chgData name="Craig Brinkerhoff" userId="4ca67c74-3213-4250-9c32-077ebf257a4d" providerId="ADAL" clId="{AF3F3D11-ADD9-485B-883B-4116CF994C98}" dt="2021-09-20T22:16:30.318" v="1281" actId="9405"/>
          <ac:inkMkLst>
            <pc:docMk/>
            <pc:sldMk cId="4153405823" sldId="271"/>
            <ac:inkMk id="101" creationId="{35B7BD0D-E55A-436C-8D2E-B11115B7F644}"/>
          </ac:inkMkLst>
        </pc:inkChg>
        <pc:inkChg chg="add del mod">
          <ac:chgData name="Craig Brinkerhoff" userId="4ca67c74-3213-4250-9c32-077ebf257a4d" providerId="ADAL" clId="{AF3F3D11-ADD9-485B-883B-4116CF994C98}" dt="2021-09-20T22:16:30.123" v="1280" actId="9405"/>
          <ac:inkMkLst>
            <pc:docMk/>
            <pc:sldMk cId="4153405823" sldId="271"/>
            <ac:inkMk id="102" creationId="{1CCCD121-6645-450B-9046-6426BC4EA3B1}"/>
          </ac:inkMkLst>
        </pc:inkChg>
        <pc:inkChg chg="add del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3" creationId="{FE5B8D30-B9C4-455A-A07C-509965B6679F}"/>
          </ac:inkMkLst>
        </pc:inkChg>
        <pc:inkChg chg="add del mod">
          <ac:chgData name="Craig Brinkerhoff" userId="4ca67c74-3213-4250-9c32-077ebf257a4d" providerId="ADAL" clId="{AF3F3D11-ADD9-485B-883B-4116CF994C98}" dt="2021-09-20T22:16:29.739" v="1277" actId="9405"/>
          <ac:inkMkLst>
            <pc:docMk/>
            <pc:sldMk cId="4153405823" sldId="271"/>
            <ac:inkMk id="105" creationId="{A01CE859-9D33-4612-974C-950D3AA8EC87}"/>
          </ac:inkMkLst>
        </pc:inkChg>
        <pc:inkChg chg="add del mod">
          <ac:chgData name="Craig Brinkerhoff" userId="4ca67c74-3213-4250-9c32-077ebf257a4d" providerId="ADAL" clId="{AF3F3D11-ADD9-485B-883B-4116CF994C98}" dt="2021-09-20T22:16:29.537" v="1276"/>
          <ac:inkMkLst>
            <pc:docMk/>
            <pc:sldMk cId="4153405823" sldId="271"/>
            <ac:inkMk id="106" creationId="{CB12F158-E88E-4773-844A-0ECB36CC5B35}"/>
          </ac:inkMkLst>
        </pc:inkChg>
        <pc:inkChg chg="add del mod">
          <ac:chgData name="Craig Brinkerhoff" userId="4ca67c74-3213-4250-9c32-077ebf257a4d" providerId="ADAL" clId="{AF3F3D11-ADD9-485B-883B-4116CF994C98}" dt="2021-09-20T22:16:29.338" v="1274" actId="9405"/>
          <ac:inkMkLst>
            <pc:docMk/>
            <pc:sldMk cId="4153405823" sldId="271"/>
            <ac:inkMk id="108" creationId="{5D428325-3540-4FC3-BEC1-B70B93F33BC8}"/>
          </ac:inkMkLst>
        </pc:inkChg>
        <pc:inkChg chg="add del mod">
          <ac:chgData name="Craig Brinkerhoff" userId="4ca67c74-3213-4250-9c32-077ebf257a4d" providerId="ADAL" clId="{AF3F3D11-ADD9-485B-883B-4116CF994C98}" dt="2021-09-20T22:16:29.157" v="1273" actId="9405"/>
          <ac:inkMkLst>
            <pc:docMk/>
            <pc:sldMk cId="4153405823" sldId="271"/>
            <ac:inkMk id="109" creationId="{635ED72E-87B7-41AE-8D7E-80E0AC84DA93}"/>
          </ac:inkMkLst>
        </pc:inkChg>
        <pc:inkChg chg="add del mod">
          <ac:chgData name="Craig Brinkerhoff" userId="4ca67c74-3213-4250-9c32-077ebf257a4d" providerId="ADAL" clId="{AF3F3D11-ADD9-485B-883B-4116CF994C98}" dt="2021-09-20T22:16:28.998" v="1272"/>
          <ac:inkMkLst>
            <pc:docMk/>
            <pc:sldMk cId="4153405823" sldId="271"/>
            <ac:inkMk id="110" creationId="{0E375C8D-0CA6-4C10-ADEC-9474E38FD92A}"/>
          </ac:inkMkLst>
        </pc:inkChg>
        <pc:inkChg chg="add del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112" creationId="{BA96A72C-EB36-4E9C-AD42-14BE55B80668}"/>
          </ac:inkMkLst>
        </pc:inkChg>
        <pc:inkChg chg="add del mod">
          <ac:chgData name="Craig Brinkerhoff" userId="4ca67c74-3213-4250-9c32-077ebf257a4d" providerId="ADAL" clId="{AF3F3D11-ADD9-485B-883B-4116CF994C98}" dt="2021-09-20T22:16:28.626" v="1268" actId="9405"/>
          <ac:inkMkLst>
            <pc:docMk/>
            <pc:sldMk cId="4153405823" sldId="271"/>
            <ac:inkMk id="114" creationId="{69E79C1C-AEBA-4902-84DF-CA8D42F09532}"/>
          </ac:inkMkLst>
        </pc:inkChg>
        <pc:inkChg chg="add del mod">
          <ac:chgData name="Craig Brinkerhoff" userId="4ca67c74-3213-4250-9c32-077ebf257a4d" providerId="ADAL" clId="{AF3F3D11-ADD9-485B-883B-4116CF994C98}" dt="2021-09-20T22:16:28.447" v="1267" actId="9405"/>
          <ac:inkMkLst>
            <pc:docMk/>
            <pc:sldMk cId="4153405823" sldId="271"/>
            <ac:inkMk id="115" creationId="{042F7D5C-14D9-417C-85B7-6A7CB361A5C7}"/>
          </ac:inkMkLst>
        </pc:inkChg>
        <pc:inkChg chg="add del mod">
          <ac:chgData name="Craig Brinkerhoff" userId="4ca67c74-3213-4250-9c32-077ebf257a4d" providerId="ADAL" clId="{AF3F3D11-ADD9-485B-883B-4116CF994C98}" dt="2021-09-20T22:16:28.277" v="1266"/>
          <ac:inkMkLst>
            <pc:docMk/>
            <pc:sldMk cId="4153405823" sldId="271"/>
            <ac:inkMk id="116" creationId="{3EA43173-6AC5-4034-B672-B2DDD847A157}"/>
          </ac:inkMkLst>
        </pc:inkChg>
        <pc:inkChg chg="add del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118" creationId="{CB4EAEDE-7485-4D7B-B97A-F261F38605E2}"/>
          </ac:inkMkLst>
        </pc:inkChg>
        <pc:inkChg chg="add del mod">
          <ac:chgData name="Craig Brinkerhoff" userId="4ca67c74-3213-4250-9c32-077ebf257a4d" providerId="ADAL" clId="{AF3F3D11-ADD9-485B-883B-4116CF994C98}" dt="2021-09-20T22:16:27.925" v="1262" actId="9405"/>
          <ac:inkMkLst>
            <pc:docMk/>
            <pc:sldMk cId="4153405823" sldId="271"/>
            <ac:inkMk id="120" creationId="{62E3EF50-895D-4D71-83A4-A8E886B88B61}"/>
          </ac:inkMkLst>
        </pc:inkChg>
        <pc:inkChg chg="add del mod">
          <ac:chgData name="Craig Brinkerhoff" userId="4ca67c74-3213-4250-9c32-077ebf257a4d" providerId="ADAL" clId="{AF3F3D11-ADD9-485B-883B-4116CF994C98}" dt="2021-09-20T22:16:27.719" v="1261" actId="9405"/>
          <ac:inkMkLst>
            <pc:docMk/>
            <pc:sldMk cId="4153405823" sldId="271"/>
            <ac:inkMk id="121" creationId="{D6C1D1C1-BA06-4199-AE93-E8BA1429D0CA}"/>
          </ac:inkMkLst>
        </pc:inkChg>
        <pc:inkChg chg="add del mod">
          <ac:chgData name="Craig Brinkerhoff" userId="4ca67c74-3213-4250-9c32-077ebf257a4d" providerId="ADAL" clId="{AF3F3D11-ADD9-485B-883B-4116CF994C98}" dt="2021-09-20T22:16:27.459" v="1260"/>
          <ac:inkMkLst>
            <pc:docMk/>
            <pc:sldMk cId="4153405823" sldId="271"/>
            <ac:inkMk id="122" creationId="{E59EAFD1-11DB-4778-A494-5C36A892CB5F}"/>
          </ac:inkMkLst>
        </pc:inkChg>
        <pc:inkChg chg="add del">
          <ac:chgData name="Craig Brinkerhoff" userId="4ca67c74-3213-4250-9c32-077ebf257a4d" providerId="ADAL" clId="{AF3F3D11-ADD9-485B-883B-4116CF994C98}" dt="2021-09-20T22:16:27.132" v="1258" actId="9405"/>
          <ac:inkMkLst>
            <pc:docMk/>
            <pc:sldMk cId="4153405823" sldId="271"/>
            <ac:inkMk id="124" creationId="{ACCE20C0-6520-49A6-BB03-34B9A446D7F8}"/>
          </ac:inkMkLst>
        </pc:inkChg>
        <pc:inkChg chg="add del mod">
          <ac:chgData name="Craig Brinkerhoff" userId="4ca67c74-3213-4250-9c32-077ebf257a4d" providerId="ADAL" clId="{AF3F3D11-ADD9-485B-883B-4116CF994C98}" dt="2021-09-20T22:16:26.914" v="1257" actId="9405"/>
          <ac:inkMkLst>
            <pc:docMk/>
            <pc:sldMk cId="4153405823" sldId="271"/>
            <ac:inkMk id="125" creationId="{EB9D747B-5A74-4C28-BD7F-AB22B2C3495B}"/>
          </ac:inkMkLst>
        </pc:inkChg>
        <pc:inkChg chg="add del">
          <ac:chgData name="Craig Brinkerhoff" userId="4ca67c74-3213-4250-9c32-077ebf257a4d" providerId="ADAL" clId="{AF3F3D11-ADD9-485B-883B-4116CF994C98}" dt="2021-09-20T22:16:26.670" v="1256" actId="9405"/>
          <ac:inkMkLst>
            <pc:docMk/>
            <pc:sldMk cId="4153405823" sldId="271"/>
            <ac:inkMk id="126" creationId="{98E476F6-4F3A-4238-AA6C-FAC5CFB977D0}"/>
          </ac:inkMkLst>
        </pc:inkChg>
        <pc:inkChg chg="add del mod">
          <ac:chgData name="Craig Brinkerhoff" userId="4ca67c74-3213-4250-9c32-077ebf257a4d" providerId="ADAL" clId="{AF3F3D11-ADD9-485B-883B-4116CF994C98}" dt="2021-09-20T22:16:26.023" v="1255"/>
          <ac:inkMkLst>
            <pc:docMk/>
            <pc:sldMk cId="4153405823" sldId="271"/>
            <ac:inkMk id="127" creationId="{B1239887-4B01-48C6-A80A-139CBE410CC6}"/>
          </ac:inkMkLst>
        </pc:inkChg>
        <pc:inkChg chg="add">
          <ac:chgData name="Craig Brinkerhoff" userId="4ca67c74-3213-4250-9c32-077ebf257a4d" providerId="ADAL" clId="{AF3F3D11-ADD9-485B-883B-4116CF994C98}" dt="2021-09-20T22:16:34.963" v="1282" actId="9405"/>
          <ac:inkMkLst>
            <pc:docMk/>
            <pc:sldMk cId="4153405823" sldId="271"/>
            <ac:inkMk id="129" creationId="{8EFC44B0-D461-4FCF-9315-8B4EE3314E80}"/>
          </ac:inkMkLst>
        </pc:inkChg>
        <pc:inkChg chg="add del">
          <ac:chgData name="Craig Brinkerhoff" userId="4ca67c74-3213-4250-9c32-077ebf257a4d" providerId="ADAL" clId="{AF3F3D11-ADD9-485B-883B-4116CF994C98}" dt="2021-09-20T22:17:18.524" v="1284" actId="9405"/>
          <ac:inkMkLst>
            <pc:docMk/>
            <pc:sldMk cId="4153405823" sldId="271"/>
            <ac:inkMk id="130" creationId="{CC08577D-B327-4362-85F9-04E5563B491D}"/>
          </ac:inkMkLst>
        </pc:inkChg>
      </pc:sldChg>
      <pc:sldChg chg="addSp modSp new mod">
        <pc:chgData name="Craig Brinkerhoff" userId="4ca67c74-3213-4250-9c32-077ebf257a4d" providerId="ADAL" clId="{AF3F3D11-ADD9-485B-883B-4116CF994C98}" dt="2021-10-04T19:32:56.960" v="4292" actId="732"/>
        <pc:sldMkLst>
          <pc:docMk/>
          <pc:sldMk cId="3511220949" sldId="272"/>
        </pc:sldMkLst>
        <pc:picChg chg="add mod modCrop">
          <ac:chgData name="Craig Brinkerhoff" userId="4ca67c74-3213-4250-9c32-077ebf257a4d" providerId="ADAL" clId="{AF3F3D11-ADD9-485B-883B-4116CF994C98}" dt="2021-10-04T19:32:56.960" v="4292" actId="732"/>
          <ac:picMkLst>
            <pc:docMk/>
            <pc:sldMk cId="3511220949" sldId="272"/>
            <ac:picMk id="2" creationId="{D2DDDA6A-38A8-498A-8444-BE9D45A29F33}"/>
          </ac:picMkLst>
        </pc:picChg>
      </pc:sldChg>
      <pc:sldChg chg="modSp add del mod">
        <pc:chgData name="Craig Brinkerhoff" userId="4ca67c74-3213-4250-9c32-077ebf257a4d" providerId="ADAL" clId="{AF3F3D11-ADD9-485B-883B-4116CF994C98}" dt="2021-10-04T16:00:18.786" v="1886" actId="47"/>
        <pc:sldMkLst>
          <pc:docMk/>
          <pc:sldMk cId="849390228" sldId="273"/>
        </pc:sldMkLst>
        <pc:spChg chg="mod">
          <ac:chgData name="Craig Brinkerhoff" userId="4ca67c74-3213-4250-9c32-077ebf257a4d" providerId="ADAL" clId="{AF3F3D11-ADD9-485B-883B-4116CF994C98}" dt="2021-10-04T15:21:18.546" v="1668" actId="20577"/>
          <ac:spMkLst>
            <pc:docMk/>
            <pc:sldMk cId="849390228" sldId="273"/>
            <ac:spMk id="2" creationId="{00000000-0000-0000-0000-000000000000}"/>
          </ac:spMkLst>
        </pc:spChg>
      </pc:sldChg>
      <pc:sldChg chg="addSp modSp new mod ord">
        <pc:chgData name="Craig Brinkerhoff" userId="4ca67c74-3213-4250-9c32-077ebf257a4d" providerId="ADAL" clId="{AF3F3D11-ADD9-485B-883B-4116CF994C98}" dt="2021-10-04T21:11:41.755" v="4870" actId="115"/>
        <pc:sldMkLst>
          <pc:docMk/>
          <pc:sldMk cId="3621076333" sldId="273"/>
        </pc:sldMkLst>
        <pc:spChg chg="mod">
          <ac:chgData name="Craig Brinkerhoff" userId="4ca67c74-3213-4250-9c32-077ebf257a4d" providerId="ADAL" clId="{AF3F3D11-ADD9-485B-883B-4116CF994C98}" dt="2021-10-04T18:44:59.887" v="2625" actId="20577"/>
          <ac:spMkLst>
            <pc:docMk/>
            <pc:sldMk cId="3621076333" sldId="273"/>
            <ac:spMk id="2" creationId="{45C3FE86-CC65-4711-AE63-F1288B935096}"/>
          </ac:spMkLst>
        </pc:spChg>
        <pc:spChg chg="mod">
          <ac:chgData name="Craig Brinkerhoff" userId="4ca67c74-3213-4250-9c32-077ebf257a4d" providerId="ADAL" clId="{AF3F3D11-ADD9-485B-883B-4116CF994C98}" dt="2021-10-04T21:11:41.755" v="4870" actId="115"/>
          <ac:spMkLst>
            <pc:docMk/>
            <pc:sldMk cId="3621076333" sldId="273"/>
            <ac:spMk id="3" creationId="{07BB8CE1-591F-48FB-A244-CA3E42717C31}"/>
          </ac:spMkLst>
        </pc:spChg>
        <pc:picChg chg="add mod">
          <ac:chgData name="Craig Brinkerhoff" userId="4ca67c74-3213-4250-9c32-077ebf257a4d" providerId="ADAL" clId="{AF3F3D11-ADD9-485B-883B-4116CF994C98}" dt="2021-10-04T18:45:19.369" v="2628" actId="1076"/>
          <ac:picMkLst>
            <pc:docMk/>
            <pc:sldMk cId="3621076333" sldId="273"/>
            <ac:picMk id="4" creationId="{D9A0A91A-D1BE-4B8A-8475-0633F388DBDC}"/>
          </ac:picMkLst>
        </pc:picChg>
        <pc:cxnChg chg="add mod">
          <ac:chgData name="Craig Brinkerhoff" userId="4ca67c74-3213-4250-9c32-077ebf257a4d" providerId="ADAL" clId="{AF3F3D11-ADD9-485B-883B-4116CF994C98}" dt="2021-10-04T19:29:11.289" v="4290" actId="14100"/>
          <ac:cxnSpMkLst>
            <pc:docMk/>
            <pc:sldMk cId="3621076333" sldId="273"/>
            <ac:cxnSpMk id="6" creationId="{977982D9-EF36-421E-94E8-4D676103975C}"/>
          </ac:cxnSpMkLst>
        </pc:cxnChg>
      </pc:sldChg>
      <pc:sldChg chg="addSp delSp modSp new mod">
        <pc:chgData name="Craig Brinkerhoff" userId="4ca67c74-3213-4250-9c32-077ebf257a4d" providerId="ADAL" clId="{AF3F3D11-ADD9-485B-883B-4116CF994C98}" dt="2021-10-04T20:34:27.121" v="4869" actId="20577"/>
        <pc:sldMkLst>
          <pc:docMk/>
          <pc:sldMk cId="3491016399" sldId="274"/>
        </pc:sldMkLst>
        <pc:spChg chg="del mod">
          <ac:chgData name="Craig Brinkerhoff" userId="4ca67c74-3213-4250-9c32-077ebf257a4d" providerId="ADAL" clId="{AF3F3D11-ADD9-485B-883B-4116CF994C98}" dt="2021-10-04T19:14:37.051" v="3968" actId="478"/>
          <ac:spMkLst>
            <pc:docMk/>
            <pc:sldMk cId="3491016399" sldId="274"/>
            <ac:spMk id="2" creationId="{4911B3B8-8FED-4612-9354-275B20400887}"/>
          </ac:spMkLst>
        </pc:spChg>
        <pc:spChg chg="add del">
          <ac:chgData name="Craig Brinkerhoff" userId="4ca67c74-3213-4250-9c32-077ebf257a4d" providerId="ADAL" clId="{AF3F3D11-ADD9-485B-883B-4116CF994C98}" dt="2021-10-04T18:47:55.814" v="2734" actId="3680"/>
          <ac:spMkLst>
            <pc:docMk/>
            <pc:sldMk cId="3491016399" sldId="274"/>
            <ac:spMk id="3" creationId="{4C8A02F9-AAF6-4539-AED3-00399AB86474}"/>
          </ac:spMkLst>
        </pc:spChg>
        <pc:graphicFrameChg chg="add del mod ord modGraphic">
          <ac:chgData name="Craig Brinkerhoff" userId="4ca67c74-3213-4250-9c32-077ebf257a4d" providerId="ADAL" clId="{AF3F3D11-ADD9-485B-883B-4116CF994C98}" dt="2021-10-04T18:47:50.019" v="2733" actId="3680"/>
          <ac:graphicFrameMkLst>
            <pc:docMk/>
            <pc:sldMk cId="3491016399" sldId="274"/>
            <ac:graphicFrameMk id="4" creationId="{1BB02448-791B-4EB0-AB17-6981D140BDA1}"/>
          </ac:graphicFrameMkLst>
        </pc:graphicFrameChg>
        <pc:graphicFrameChg chg="add mod ord modGraphic">
          <ac:chgData name="Craig Brinkerhoff" userId="4ca67c74-3213-4250-9c32-077ebf257a4d" providerId="ADAL" clId="{AF3F3D11-ADD9-485B-883B-4116CF994C98}" dt="2021-10-04T20:34:27.121" v="4869" actId="20577"/>
          <ac:graphicFrameMkLst>
            <pc:docMk/>
            <pc:sldMk cId="3491016399" sldId="274"/>
            <ac:graphicFrameMk id="5" creationId="{DF77906E-0D3D-41F7-8B9B-3B127AC65F88}"/>
          </ac:graphicFrameMkLst>
        </pc:graphicFrameChg>
      </pc:sldChg>
      <pc:sldChg chg="add">
        <pc:chgData name="Craig Brinkerhoff" userId="4ca67c74-3213-4250-9c32-077ebf257a4d" providerId="ADAL" clId="{AF3F3D11-ADD9-485B-883B-4116CF994C98}" dt="2021-10-04T19:32:49.960" v="4291" actId="2890"/>
        <pc:sldMkLst>
          <pc:docMk/>
          <pc:sldMk cId="3459797115" sldId="275"/>
        </pc:sldMkLst>
      </pc:sldChg>
    </pc:docChg>
  </pc:docChgLst>
  <pc:docChgLst>
    <pc:chgData name="Craig Brinkerhoff" userId="4ca67c74-3213-4250-9c32-077ebf257a4d" providerId="ADAL" clId="{19715C1B-6A5C-4480-830B-1128DB660155}"/>
    <pc:docChg chg="undo custSel addSld delSld modSld sldOrd">
      <pc:chgData name="Craig Brinkerhoff" userId="4ca67c74-3213-4250-9c32-077ebf257a4d" providerId="ADAL" clId="{19715C1B-6A5C-4480-830B-1128DB660155}" dt="2021-09-10T22:22:52.143" v="9203" actId="693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 ord">
        <pc:chgData name="Craig Brinkerhoff" userId="4ca67c74-3213-4250-9c32-077ebf257a4d" providerId="ADAL" clId="{19715C1B-6A5C-4480-830B-1128DB660155}" dt="2021-09-10T22:08:59.414" v="9175" actId="33524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10T22:08:59.414" v="9175" actId="33524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10T22:22:52.143" v="9203" actId="693"/>
        <pc:sldMkLst>
          <pc:docMk/>
          <pc:sldMk cId="3779462781" sldId="261"/>
        </pc:sldMkLst>
        <pc:spChg chg="add del mod">
          <ac:chgData name="Craig Brinkerhoff" userId="4ca67c74-3213-4250-9c32-077ebf257a4d" providerId="ADAL" clId="{19715C1B-6A5C-4480-830B-1128DB660155}" dt="2021-09-10T21:43:12.211" v="8624" actId="21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10T21:48:18.523" v="8703" actId="1076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mod">
          <ac:chgData name="Craig Brinkerhoff" userId="4ca67c74-3213-4250-9c32-077ebf257a4d" providerId="ADAL" clId="{19715C1B-6A5C-4480-830B-1128DB660155}" dt="2021-09-10T22:22:21.294" v="9199" actId="27614"/>
          <ac:picMkLst>
            <pc:docMk/>
            <pc:sldMk cId="3779462781" sldId="261"/>
            <ac:picMk id="3" creationId="{CD37A3AE-71DF-46B7-A4D4-3CBE5D6590D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del mod">
          <ac:chgData name="Craig Brinkerhoff" userId="4ca67c74-3213-4250-9c32-077ebf257a4d" providerId="ADAL" clId="{19715C1B-6A5C-4480-830B-1128DB660155}" dt="2021-09-10T22:22:15.728" v="9196" actId="478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mod">
          <ac:chgData name="Craig Brinkerhoff" userId="4ca67c74-3213-4250-9c32-077ebf257a4d" providerId="ADAL" clId="{19715C1B-6A5C-4480-830B-1128DB660155}" dt="2021-09-10T22:22:52.143" v="9203" actId="693"/>
          <ac:cxnSpMkLst>
            <pc:docMk/>
            <pc:sldMk cId="3779462781" sldId="261"/>
            <ac:cxnSpMk id="6" creationId="{55EF8931-F184-4914-8C0C-50F558DC1642}"/>
          </ac:cxnSpMkLst>
        </pc:cxn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10T21:39:26.057" v="8595" actId="20577"/>
        <pc:sldMkLst>
          <pc:docMk/>
          <pc:sldMk cId="3578953865" sldId="263"/>
        </pc:sldMkLst>
        <pc:spChg chg="add del mod">
          <ac:chgData name="Craig Brinkerhoff" userId="4ca67c74-3213-4250-9c32-077ebf257a4d" providerId="ADAL" clId="{19715C1B-6A5C-4480-830B-1128DB660155}" dt="2021-09-10T21:37:53.034" v="8461" actId="478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10T21:39:26.057" v="8595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9" creationId="{153A8796-5559-42AC-90D0-77E5A4B1CB5A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11" creationId="{37731284-2C69-47F0-859C-CE4AD7B17468}"/>
          </ac:spMkLst>
        </pc:spChg>
        <pc:spChg chg="add del mod">
          <ac:chgData name="Craig Brinkerhoff" userId="4ca67c74-3213-4250-9c32-077ebf257a4d" providerId="ADAL" clId="{19715C1B-6A5C-4480-830B-1128DB660155}" dt="2021-09-10T21:38:09.396" v="8468" actId="478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10T21:38:10.987" v="8469" actId="1076"/>
          <ac:picMkLst>
            <pc:docMk/>
            <pc:sldMk cId="3578953865" sldId="263"/>
            <ac:picMk id="4" creationId="{EBF82825-B6F8-4711-831E-5FF12A7329B8}"/>
          </ac:picMkLst>
        </pc:picChg>
        <pc:picChg chg="add del mod">
          <ac:chgData name="Craig Brinkerhoff" userId="4ca67c74-3213-4250-9c32-077ebf257a4d" providerId="ADAL" clId="{19715C1B-6A5C-4480-830B-1128DB660155}" dt="2021-09-10T21:37:49.522" v="8459" actId="478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modSp new mod">
        <pc:chgData name="Craig Brinkerhoff" userId="4ca67c74-3213-4250-9c32-077ebf257a4d" providerId="ADAL" clId="{19715C1B-6A5C-4480-830B-1128DB660155}" dt="2021-09-10T21:49:15.968" v="8737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19715C1B-6A5C-4480-830B-1128DB660155}" dt="2021-09-09T21:32:51.580" v="6688" actId="20577"/>
          <ac:spMkLst>
            <pc:docMk/>
            <pc:sldMk cId="946737534" sldId="264"/>
            <ac:spMk id="2" creationId="{BAEF32F9-9F19-4C90-956B-CE6FF0FD8366}"/>
          </ac:spMkLst>
        </pc:spChg>
        <pc:spChg chg="mod">
          <ac:chgData name="Craig Brinkerhoff" userId="4ca67c74-3213-4250-9c32-077ebf257a4d" providerId="ADAL" clId="{19715C1B-6A5C-4480-830B-1128DB660155}" dt="2021-09-10T21:49:15.968" v="8737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modSp new del mod ord">
        <pc:chgData name="Craig Brinkerhoff" userId="4ca67c74-3213-4250-9c32-077ebf257a4d" providerId="ADAL" clId="{19715C1B-6A5C-4480-830B-1128DB660155}" dt="2021-09-10T22:04:18.723" v="8846" actId="2696"/>
        <pc:sldMkLst>
          <pc:docMk/>
          <pc:sldMk cId="1220116718" sldId="265"/>
        </pc:sldMkLst>
        <pc:spChg chg="mod">
          <ac:chgData name="Craig Brinkerhoff" userId="4ca67c74-3213-4250-9c32-077ebf257a4d" providerId="ADAL" clId="{19715C1B-6A5C-4480-830B-1128DB660155}" dt="2021-09-10T19:58:36.936" v="7183" actId="20577"/>
          <ac:spMkLst>
            <pc:docMk/>
            <pc:sldMk cId="1220116718" sldId="265"/>
            <ac:spMk id="2" creationId="{D4FFEF4E-C86F-4EF5-AAD0-4D225A47FE30}"/>
          </ac:spMkLst>
        </pc:spChg>
        <pc:spChg chg="mod">
          <ac:chgData name="Craig Brinkerhoff" userId="4ca67c74-3213-4250-9c32-077ebf257a4d" providerId="ADAL" clId="{19715C1B-6A5C-4480-830B-1128DB660155}" dt="2021-09-10T21:49:52.170" v="8749" actId="14100"/>
          <ac:spMkLst>
            <pc:docMk/>
            <pc:sldMk cId="1220116718" sldId="265"/>
            <ac:spMk id="3" creationId="{F1D1428F-E718-4D89-8FEA-6C8DDE170DEE}"/>
          </ac:spMkLst>
        </pc:sp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  <pc:sldChg chg="addSp delSp modSp new mod">
        <pc:chgData name="Craig Brinkerhoff" userId="4ca67c74-3213-4250-9c32-077ebf257a4d" providerId="ADAL" clId="{19715C1B-6A5C-4480-830B-1128DB660155}" dt="2021-09-10T22:14:59.156" v="9195" actId="20577"/>
        <pc:sldMkLst>
          <pc:docMk/>
          <pc:sldMk cId="3557711385" sldId="266"/>
        </pc:sldMkLst>
        <pc:spChg chg="del">
          <ac:chgData name="Craig Brinkerhoff" userId="4ca67c74-3213-4250-9c32-077ebf257a4d" providerId="ADAL" clId="{19715C1B-6A5C-4480-830B-1128DB660155}" dt="2021-09-10T21:37:21.950" v="8452" actId="478"/>
          <ac:spMkLst>
            <pc:docMk/>
            <pc:sldMk cId="3557711385" sldId="266"/>
            <ac:spMk id="2" creationId="{9E4D803B-2C4E-4E6B-A2A4-3A0498453296}"/>
          </ac:spMkLst>
        </pc:spChg>
        <pc:spChg chg="add mod">
          <ac:chgData name="Craig Brinkerhoff" userId="4ca67c74-3213-4250-9c32-077ebf257a4d" providerId="ADAL" clId="{19715C1B-6A5C-4480-830B-1128DB660155}" dt="2021-09-10T21:42:36.042" v="8615" actId="20577"/>
          <ac:spMkLst>
            <pc:docMk/>
            <pc:sldMk cId="3557711385" sldId="266"/>
            <ac:spMk id="3" creationId="{4A4E8022-2800-4DD6-9F04-A7C2FAEA2AD4}"/>
          </ac:spMkLst>
        </pc:spChg>
        <pc:spChg chg="add mod">
          <ac:chgData name="Craig Brinkerhoff" userId="4ca67c74-3213-4250-9c32-077ebf257a4d" providerId="ADAL" clId="{19715C1B-6A5C-4480-830B-1128DB660155}" dt="2021-09-10T21:42:40.207" v="8618" actId="403"/>
          <ac:spMkLst>
            <pc:docMk/>
            <pc:sldMk cId="3557711385" sldId="266"/>
            <ac:spMk id="4" creationId="{6555B11F-BF57-4408-AF7C-7631467B64DA}"/>
          </ac:spMkLst>
        </pc:spChg>
        <pc:spChg chg="add del mod">
          <ac:chgData name="Craig Brinkerhoff" userId="4ca67c74-3213-4250-9c32-077ebf257a4d" providerId="ADAL" clId="{19715C1B-6A5C-4480-830B-1128DB660155}" dt="2021-09-10T21:43:06.808" v="8621" actId="478"/>
          <ac:spMkLst>
            <pc:docMk/>
            <pc:sldMk cId="3557711385" sldId="266"/>
            <ac:spMk id="6" creationId="{E1AAFC3B-1ABC-4F0C-BE42-BD69D8AC5A70}"/>
          </ac:spMkLst>
        </pc:spChg>
        <pc:spChg chg="add del mod">
          <ac:chgData name="Craig Brinkerhoff" userId="4ca67c74-3213-4250-9c32-077ebf257a4d" providerId="ADAL" clId="{19715C1B-6A5C-4480-830B-1128DB660155}" dt="2021-09-10T21:43:46.721" v="8639"/>
          <ac:spMkLst>
            <pc:docMk/>
            <pc:sldMk cId="3557711385" sldId="266"/>
            <ac:spMk id="8" creationId="{94E202C9-6D7F-4533-9841-1BF11F81B62F}"/>
          </ac:spMkLst>
        </pc:spChg>
        <pc:spChg chg="add mod">
          <ac:chgData name="Craig Brinkerhoff" userId="4ca67c74-3213-4250-9c32-077ebf257a4d" providerId="ADAL" clId="{19715C1B-6A5C-4480-830B-1128DB660155}" dt="2021-09-10T22:14:59.156" v="9195" actId="20577"/>
          <ac:spMkLst>
            <pc:docMk/>
            <pc:sldMk cId="3557711385" sldId="266"/>
            <ac:spMk id="9" creationId="{85DA0AD0-BD1D-4130-AD2E-065E3F050122}"/>
          </ac:spMkLst>
        </pc:spChg>
        <pc:spChg chg="add mod">
          <ac:chgData name="Craig Brinkerhoff" userId="4ca67c74-3213-4250-9c32-077ebf257a4d" providerId="ADAL" clId="{19715C1B-6A5C-4480-830B-1128DB660155}" dt="2021-09-10T21:44:49.131" v="8684" actId="1076"/>
          <ac:spMkLst>
            <pc:docMk/>
            <pc:sldMk cId="3557711385" sldId="266"/>
            <ac:spMk id="11" creationId="{1959BFEB-D27C-4B58-9E10-821D99C105B4}"/>
          </ac:spMkLst>
        </pc:spChg>
        <pc:spChg chg="add mod">
          <ac:chgData name="Craig Brinkerhoff" userId="4ca67c74-3213-4250-9c32-077ebf257a4d" providerId="ADAL" clId="{19715C1B-6A5C-4480-830B-1128DB660155}" dt="2021-09-10T21:44:50.899" v="8685" actId="1076"/>
          <ac:spMkLst>
            <pc:docMk/>
            <pc:sldMk cId="3557711385" sldId="266"/>
            <ac:spMk id="12" creationId="{C40FD47F-0346-4C14-8DA0-5FE18D97EE83}"/>
          </ac:spMkLst>
        </pc:spChg>
        <pc:picChg chg="add mod modCrop">
          <ac:chgData name="Craig Brinkerhoff" userId="4ca67c74-3213-4250-9c32-077ebf257a4d" providerId="ADAL" clId="{19715C1B-6A5C-4480-830B-1128DB660155}" dt="2021-09-10T21:45:31.668" v="8692" actId="732"/>
          <ac:picMkLst>
            <pc:docMk/>
            <pc:sldMk cId="3557711385" sldId="266"/>
            <ac:picMk id="10" creationId="{A21BA237-46F8-48DD-8015-508BAC7FCF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FE86-CC65-4711-AE63-F1288B9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Background/updated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CE1-591F-48FB-A244-CA3E4271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7406"/>
            <a:ext cx="6784205" cy="531862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dirty="0">
                <a:latin typeface="Cambria Math" panose="02040503050406030204" pitchFamily="18" charset="0"/>
              </a:rPr>
              <a:t>We want to </a:t>
            </a:r>
            <a:r>
              <a:rPr lang="en-US" sz="2800" b="0" dirty="0" smtClean="0">
                <a:latin typeface="Cambria Math" panose="02040503050406030204" pitchFamily="18" charset="0"/>
              </a:rPr>
              <a:t>remotely sense </a:t>
            </a:r>
            <a:r>
              <a:rPr lang="en-US" dirty="0">
                <a:latin typeface="Cambria Math" panose="02040503050406030204" pitchFamily="18" charset="0"/>
              </a:rPr>
              <a:t>gas transfer velocity</a:t>
            </a:r>
            <a:r>
              <a:rPr lang="en-US" sz="2800" b="0" dirty="0">
                <a:latin typeface="Cambria Math" panose="02040503050406030204" pitchFamily="18" charset="0"/>
              </a:rPr>
              <a:t> </a:t>
            </a:r>
            <a:r>
              <a:rPr lang="en-US" sz="2800" b="0" i="1" dirty="0">
                <a:latin typeface="Cambria Math" panose="02040503050406030204" pitchFamily="18" charset="0"/>
              </a:rPr>
              <a:t>k </a:t>
            </a:r>
            <a:r>
              <a:rPr lang="en-US" sz="2800" b="0" dirty="0">
                <a:latin typeface="Cambria Math" panose="02040503050406030204" pitchFamily="18" charset="0"/>
              </a:rPr>
              <a:t>in large rivers that are </a:t>
            </a:r>
            <a:r>
              <a:rPr lang="en-US" sz="2800" b="0" dirty="0" smtClean="0">
                <a:latin typeface="Cambria Math" panose="02040503050406030204" pitchFamily="18" charset="0"/>
              </a:rPr>
              <a:t>SWOT-observable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</a:rPr>
              <a:t>But first, need to choose a physical model for </a:t>
            </a:r>
            <a:r>
              <a:rPr lang="en-US" i="1" dirty="0" smtClean="0">
                <a:latin typeface="Cambria Math" panose="02040503050406030204" pitchFamily="18" charset="0"/>
              </a:rPr>
              <a:t>k</a:t>
            </a:r>
            <a:endParaRPr lang="en-US" b="0" i="1" dirty="0">
              <a:latin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</a:rPr>
              <a:t>SWOT-observable rivers are generally ‘hydraulically wide’</a:t>
            </a:r>
          </a:p>
          <a:p>
            <a:pPr lvl="1"/>
            <a:r>
              <a:rPr lang="en-US" b="0" dirty="0">
                <a:latin typeface="Cambria Math" panose="02040503050406030204" pitchFamily="18" charset="0"/>
              </a:rPr>
              <a:t>Hydraulic radius </a:t>
            </a:r>
            <a:r>
              <a:rPr lang="en-US" b="0" i="1" dirty="0">
                <a:latin typeface="Cambria Math" panose="02040503050406030204" pitchFamily="18" charset="0"/>
              </a:rPr>
              <a:t>Rh </a:t>
            </a:r>
            <a:r>
              <a:rPr lang="en-US" b="0" dirty="0">
                <a:latin typeface="Cambria Math" panose="02040503050406030204" pitchFamily="18" charset="0"/>
              </a:rPr>
              <a:t>= mean depth </a:t>
            </a:r>
            <a:r>
              <a:rPr lang="en-US" b="0" i="1" dirty="0">
                <a:latin typeface="Cambria Math" panose="02040503050406030204" pitchFamily="18" charset="0"/>
              </a:rPr>
              <a:t>H</a:t>
            </a:r>
          </a:p>
          <a:p>
            <a:pPr lvl="2"/>
            <a:r>
              <a:rPr lang="en-US" dirty="0" smtClean="0">
                <a:latin typeface="Cambria Math" panose="02040503050406030204" pitchFamily="18" charset="0"/>
              </a:rPr>
              <a:t>As </a:t>
            </a:r>
            <a:r>
              <a:rPr lang="en-US" dirty="0">
                <a:latin typeface="Cambria Math" panose="02040503050406030204" pitchFamily="18" charset="0"/>
              </a:rPr>
              <a:t>we talked about last </a:t>
            </a:r>
            <a:r>
              <a:rPr lang="en-US" dirty="0" smtClean="0">
                <a:latin typeface="Cambria Math" panose="02040503050406030204" pitchFamily="18" charset="0"/>
              </a:rPr>
              <a:t>time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u="sng" dirty="0">
                <a:latin typeface="Cambria Math" panose="02040503050406030204" pitchFamily="18" charset="0"/>
              </a:rPr>
              <a:t>Goal: completely streamline the presentation I showed previously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Simply impose the hydraulically-wide condition </a:t>
            </a:r>
            <a:r>
              <a:rPr lang="en-US" dirty="0" smtClean="0">
                <a:latin typeface="Cambria Math" panose="02040503050406030204" pitchFamily="18" charset="0"/>
              </a:rPr>
              <a:t>on </a:t>
            </a:r>
            <a:r>
              <a:rPr lang="en-US" dirty="0">
                <a:latin typeface="Cambria Math" panose="02040503050406030204" pitchFamily="18" charset="0"/>
              </a:rPr>
              <a:t>established </a:t>
            </a:r>
            <a:r>
              <a:rPr lang="en-US" dirty="0" smtClean="0">
                <a:latin typeface="Cambria Math" panose="02040503050406030204" pitchFamily="18" charset="0"/>
              </a:rPr>
              <a:t>models </a:t>
            </a:r>
            <a:r>
              <a:rPr lang="en-US" dirty="0">
                <a:latin typeface="Cambria Math" panose="02040503050406030204" pitchFamily="18" charset="0"/>
              </a:rPr>
              <a:t>for </a:t>
            </a:r>
            <a:r>
              <a:rPr lang="en-US" i="1" dirty="0">
                <a:latin typeface="Cambria Math" panose="02040503050406030204" pitchFamily="18" charset="0"/>
              </a:rPr>
              <a:t>k </a:t>
            </a:r>
            <a:r>
              <a:rPr lang="en-US" dirty="0">
                <a:latin typeface="Cambria Math" panose="02040503050406030204" pitchFamily="18" charset="0"/>
              </a:rPr>
              <a:t>and </a:t>
            </a:r>
            <a:r>
              <a:rPr lang="en-US" dirty="0" smtClean="0">
                <a:latin typeface="Cambria Math" panose="02040503050406030204" pitchFamily="18" charset="0"/>
              </a:rPr>
              <a:t>test whether </a:t>
            </a:r>
            <a:r>
              <a:rPr lang="en-US" dirty="0">
                <a:latin typeface="Cambria Math" panose="02040503050406030204" pitchFamily="18" charset="0"/>
              </a:rPr>
              <a:t>the </a:t>
            </a:r>
            <a:r>
              <a:rPr lang="en-US" dirty="0" smtClean="0">
                <a:latin typeface="Cambria Math" panose="02040503050406030204" pitchFamily="18" charset="0"/>
              </a:rPr>
              <a:t>models work</a:t>
            </a:r>
            <a:endParaRPr lang="en-US" dirty="0">
              <a:latin typeface="Cambria Math" panose="02040503050406030204" pitchFamily="18" charset="0"/>
            </a:endParaRPr>
          </a:p>
          <a:p>
            <a:pPr lvl="2"/>
            <a:r>
              <a:rPr lang="en-US" dirty="0" smtClean="0">
                <a:latin typeface="Cambria Math" panose="02040503050406030204" pitchFamily="18" charset="0"/>
              </a:rPr>
              <a:t>I’ve tested four total models</a:t>
            </a:r>
          </a:p>
          <a:p>
            <a:pPr lvl="3"/>
            <a:r>
              <a:rPr lang="en-US" dirty="0" smtClean="0">
                <a:latin typeface="Cambria Math" panose="02040503050406030204" pitchFamily="18" charset="0"/>
              </a:rPr>
              <a:t>Two </a:t>
            </a:r>
            <a:r>
              <a:rPr lang="en-US" i="1" dirty="0" smtClean="0">
                <a:latin typeface="Cambria Math" panose="02040503050406030204" pitchFamily="18" charset="0"/>
              </a:rPr>
              <a:t>k </a:t>
            </a:r>
            <a:r>
              <a:rPr lang="en-US" dirty="0" smtClean="0">
                <a:latin typeface="Cambria Math" panose="02040503050406030204" pitchFamily="18" charset="0"/>
              </a:rPr>
              <a:t>models with two dissipation parameterizations</a:t>
            </a:r>
            <a:endParaRPr lang="en-US" dirty="0">
              <a:latin typeface="Cambria Math" panose="02040503050406030204" pitchFamily="18" charset="0"/>
            </a:endParaRPr>
          </a:p>
        </p:txBody>
      </p:sp>
      <p:pic>
        <p:nvPicPr>
          <p:cNvPr id="4" name="Picture 2" descr="Changing Channel characteristsics">
            <a:extLst>
              <a:ext uri="{FF2B5EF4-FFF2-40B4-BE49-F238E27FC236}">
                <a16:creationId xmlns:a16="http://schemas.microsoft.com/office/drawing/2014/main" id="{D9A0A91A-D1BE-4B8A-8475-0633F388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5" y="1434517"/>
            <a:ext cx="3642261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982D9-EF36-421E-94E8-4D676103975C}"/>
              </a:ext>
            </a:extLst>
          </p:cNvPr>
          <p:cNvCxnSpPr>
            <a:cxnSpLocks/>
          </p:cNvCxnSpPr>
          <p:nvPr/>
        </p:nvCxnSpPr>
        <p:spPr>
          <a:xfrm>
            <a:off x="6101542" y="3740727"/>
            <a:ext cx="1520863" cy="290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1550684"/>
                  </p:ext>
                </p:extLst>
              </p:nvPr>
            </p:nvGraphicFramePr>
            <p:xfrm>
              <a:off x="141317" y="66502"/>
              <a:ext cx="11920451" cy="6499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0028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3729162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841261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Two physical </a:t>
                          </a:r>
                          <a:r>
                            <a:rPr lang="en-US" sz="1600" dirty="0"/>
                            <a:t>models for </a:t>
                          </a:r>
                          <a:r>
                            <a:rPr lang="en-US" sz="1600" i="1" dirty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</a:t>
                          </a:r>
                          <a:r>
                            <a:rPr lang="en-US" sz="1600" dirty="0" smtClean="0"/>
                            <a:t>Model</a:t>
                          </a:r>
                        </a:p>
                        <a:p>
                          <a:r>
                            <a:rPr lang="en-US" sz="1600" b="0" dirty="0" smtClean="0">
                              <a:solidFill>
                                <a:srgbClr val="C00000"/>
                              </a:solidFill>
                            </a:rPr>
                            <a:t>[Lamont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</a:t>
                          </a:r>
                          <a:r>
                            <a:rPr lang="en-US" sz="1600" dirty="0" smtClean="0"/>
                            <a:t>Model</a:t>
                          </a:r>
                        </a:p>
                        <a:p>
                          <a:r>
                            <a:rPr lang="en-US" sz="1600" b="0" dirty="0" smtClean="0">
                              <a:solidFill>
                                <a:srgbClr val="C00000"/>
                              </a:solidFill>
                            </a:rPr>
                            <a:t>[Moog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2314657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-Classic model</a:t>
                          </a:r>
                        </a:p>
                        <a:p>
                          <a:r>
                            <a:rPr lang="en-US" sz="1800" dirty="0" smtClean="0"/>
                            <a:t>-Described </a:t>
                          </a:r>
                          <a:r>
                            <a:rPr lang="en-US" sz="1800" dirty="0"/>
                            <a:t>by the </a:t>
                          </a:r>
                          <a:r>
                            <a:rPr lang="en-US" sz="1800" dirty="0" smtClean="0"/>
                            <a:t>characteristic velocity </a:t>
                          </a:r>
                          <a:r>
                            <a:rPr lang="en-US" sz="1800" dirty="0"/>
                            <a:t>term for the smallest-scale eddies:</a:t>
                          </a:r>
                          <a:r>
                            <a:rPr lang="en-US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: surface dissipation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rate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: kinematic viscosity)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-Conceptual</a:t>
                          </a:r>
                          <a:r>
                            <a:rPr lang="en-US" sz="1800" baseline="0" dirty="0" smtClean="0"/>
                            <a:t> e</a:t>
                          </a:r>
                          <a:r>
                            <a:rPr lang="en-US" sz="1800" dirty="0" smtClean="0"/>
                            <a:t>xtension </a:t>
                          </a:r>
                          <a:r>
                            <a:rPr lang="en-US" sz="1800" dirty="0"/>
                            <a:t>of the small-eddy model for small-roughness open channel flows</a:t>
                          </a:r>
                        </a:p>
                        <a:p>
                          <a:r>
                            <a:rPr lang="en-US" sz="18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800" dirty="0"/>
                            <a:t>-SO: applies the small-eddy model only to the ‘active-zones’ </a:t>
                          </a:r>
                          <a:r>
                            <a:rPr lang="en-US" sz="1800" i="1" dirty="0"/>
                            <a:t>A</a:t>
                          </a:r>
                          <a:r>
                            <a:rPr lang="en-US" sz="1800" i="1" baseline="-25000" dirty="0"/>
                            <a:t>p</a:t>
                          </a:r>
                          <a:r>
                            <a:rPr lang="en-US" sz="1800" dirty="0"/>
                            <a:t> of evasion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800" baseline="0" dirty="0"/>
                            <a:t>, which are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smtClean="0"/>
                            <a:t>a function of </a:t>
                          </a:r>
                          <a:r>
                            <a:rPr lang="en-US" sz="1800" dirty="0"/>
                            <a:t>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146335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1200" dirty="0" smtClean="0"/>
                            <a:t>: “fraction of interface</a:t>
                          </a:r>
                          <a:r>
                            <a:rPr lang="en-US" sz="1200" baseline="0" dirty="0" smtClean="0"/>
                            <a:t> within which small-eddy model holds” </a:t>
                          </a:r>
                          <a:r>
                            <a:rPr lang="en-US" sz="1200" baseline="0" dirty="0" smtClean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200" baseline="0" dirty="0" err="1" smtClean="0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200" baseline="0" dirty="0" smtClean="0">
                              <a:solidFill>
                                <a:srgbClr val="C00000"/>
                              </a:solidFill>
                            </a:rPr>
                            <a:t> 1999a]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: shear velocity,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𝑔𝑆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: mean flow depth)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7657400"/>
                      </a:ext>
                    </a:extLst>
                  </a:tr>
                  <a:tr h="914443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</a:t>
                          </a:r>
                          <a:r>
                            <a:rPr lang="en-US" sz="1600" b="1" dirty="0" smtClean="0"/>
                            <a:t>freshwater or estuaries</a:t>
                          </a:r>
                          <a:r>
                            <a:rPr lang="en-US" sz="1600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Zappa et al. 2003, etc.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) 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[observed the large</a:t>
                          </a:r>
                          <a:r>
                            <a:rPr lang="en-US" sz="1200" baseline="0" dirty="0" smtClean="0">
                              <a:solidFill>
                                <a:srgbClr val="00008B"/>
                              </a:solidFill>
                            </a:rPr>
                            <a:t>-eddy transport of small eddies, but stopped short of relating to k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]</a:t>
                          </a:r>
                          <a:endParaRPr lang="en-US" sz="1200" dirty="0">
                            <a:solidFill>
                              <a:srgbClr val="00008B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1550684"/>
                  </p:ext>
                </p:extLst>
              </p:nvPr>
            </p:nvGraphicFramePr>
            <p:xfrm>
              <a:off x="141317" y="66502"/>
              <a:ext cx="11920451" cy="6499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0028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3729162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841261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Two physical </a:t>
                          </a:r>
                          <a:r>
                            <a:rPr lang="en-US" sz="1600" dirty="0"/>
                            <a:t>models for </a:t>
                          </a:r>
                          <a:r>
                            <a:rPr lang="en-US" sz="1600" i="1" dirty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</a:t>
                          </a:r>
                          <a:r>
                            <a:rPr lang="en-US" sz="1600" dirty="0" smtClean="0"/>
                            <a:t>Model</a:t>
                          </a:r>
                        </a:p>
                        <a:p>
                          <a:r>
                            <a:rPr lang="en-US" sz="1600" b="0" dirty="0" smtClean="0">
                              <a:solidFill>
                                <a:srgbClr val="C00000"/>
                              </a:solidFill>
                            </a:rPr>
                            <a:t>[Lamont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</a:t>
                          </a:r>
                          <a:r>
                            <a:rPr lang="en-US" sz="1600" dirty="0" smtClean="0"/>
                            <a:t>Model</a:t>
                          </a:r>
                        </a:p>
                        <a:p>
                          <a:r>
                            <a:rPr lang="en-US" sz="1600" b="0" dirty="0" smtClean="0">
                              <a:solidFill>
                                <a:srgbClr val="C00000"/>
                              </a:solidFill>
                            </a:rPr>
                            <a:t>[Moog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2314657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033" t="-34908" r="-130392" b="-146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-Conceptual</a:t>
                          </a:r>
                          <a:r>
                            <a:rPr lang="en-US" sz="1800" baseline="0" dirty="0" smtClean="0"/>
                            <a:t> e</a:t>
                          </a:r>
                          <a:r>
                            <a:rPr lang="en-US" sz="1800" dirty="0" smtClean="0"/>
                            <a:t>xtension </a:t>
                          </a:r>
                          <a:r>
                            <a:rPr lang="en-US" sz="1800" dirty="0"/>
                            <a:t>of the small-eddy model for small-roughness open channel flows</a:t>
                          </a:r>
                        </a:p>
                        <a:p>
                          <a:r>
                            <a:rPr lang="en-US" sz="18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800" dirty="0"/>
                            <a:t>-SO: applies the small-eddy model only to the ‘active-zones’ </a:t>
                          </a:r>
                          <a:r>
                            <a:rPr lang="en-US" sz="1800" i="1" dirty="0"/>
                            <a:t>A</a:t>
                          </a:r>
                          <a:r>
                            <a:rPr lang="en-US" sz="1800" i="1" baseline="-25000" dirty="0"/>
                            <a:t>p</a:t>
                          </a:r>
                          <a:r>
                            <a:rPr lang="en-US" sz="1800" dirty="0"/>
                            <a:t> of evasion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800" baseline="0" dirty="0"/>
                            <a:t>, which are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smtClean="0"/>
                            <a:t>a function of </a:t>
                          </a:r>
                          <a:r>
                            <a:rPr lang="en-US" sz="1800" dirty="0"/>
                            <a:t>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1670431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033" t="-187591" r="-130392" b="-103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474" t="-187591" r="-504" b="-103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657400"/>
                      </a:ext>
                    </a:extLst>
                  </a:tr>
                  <a:tr h="914443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</a:t>
                          </a:r>
                          <a:r>
                            <a:rPr lang="en-US" sz="1600" b="1" dirty="0" smtClean="0"/>
                            <a:t>freshwater or estuaries</a:t>
                          </a:r>
                          <a:r>
                            <a:rPr lang="en-US" sz="1600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Zappa et al. 2003, etc.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) 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[observed the large</a:t>
                          </a:r>
                          <a:r>
                            <a:rPr lang="en-US" sz="1200" baseline="0" dirty="0" smtClean="0">
                              <a:solidFill>
                                <a:srgbClr val="00008B"/>
                              </a:solidFill>
                            </a:rPr>
                            <a:t>-eddy transport of small eddies, but stopped short of relating to k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]</a:t>
                          </a:r>
                          <a:endParaRPr lang="en-US" sz="1200" dirty="0">
                            <a:solidFill>
                              <a:srgbClr val="00008B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80013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033" t="-716794" r="-130392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474" t="-716794" r="-504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512917" y="6488668"/>
            <a:ext cx="93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These two models are then parameterized using two different dissipation equations (next slide)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910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5" idx="0"/>
            <a:endCxn id="53" idx="2"/>
          </p:cNvCxnSpPr>
          <p:nvPr/>
        </p:nvCxnSpPr>
        <p:spPr>
          <a:xfrm flipV="1">
            <a:off x="6885709" y="4926862"/>
            <a:ext cx="0" cy="73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02971" y="37192"/>
                <a:ext cx="9061686" cy="1325563"/>
              </a:xfrm>
            </p:spPr>
            <p:txBody>
              <a:bodyPr/>
              <a:lstStyle/>
              <a:p>
                <a:r>
                  <a:rPr lang="en-US" dirty="0" smtClean="0"/>
                  <a:t>Applying two different dissipation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) parameterizations to these models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2971" y="37192"/>
                <a:ext cx="9061686" cy="1325563"/>
              </a:xfrm>
              <a:blipFill>
                <a:blip r:embed="rId2"/>
                <a:stretch>
                  <a:fillRect l="-2759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7721" y="5670959"/>
                <a:ext cx="2136674" cy="570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1" y="5670959"/>
                <a:ext cx="2136674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0102" y="5670959"/>
                <a:ext cx="2132058" cy="564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𝑔𝑆𝑈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02" y="5670959"/>
                <a:ext cx="2132058" cy="564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18787" y="5665189"/>
                <a:ext cx="2333844" cy="570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87" y="5665189"/>
                <a:ext cx="2333844" cy="570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76552" y="5665189"/>
                <a:ext cx="271272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𝑔𝑆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52" y="5665189"/>
                <a:ext cx="2712729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36745" y="1958679"/>
            <a:ext cx="244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Small-Eddy Model</a:t>
            </a:r>
          </a:p>
          <a:p>
            <a:r>
              <a:rPr lang="en-US" dirty="0">
                <a:solidFill>
                  <a:srgbClr val="C00000"/>
                </a:solidFill>
              </a:rPr>
              <a:t>[Lamont &amp; Scott, 1970]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6669" y="1958679"/>
            <a:ext cx="2670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Chainsaw Model</a:t>
            </a:r>
          </a:p>
          <a:p>
            <a:r>
              <a:rPr lang="en-US" dirty="0">
                <a:solidFill>
                  <a:srgbClr val="C00000"/>
                </a:solidFill>
              </a:rPr>
              <a:t>[Moog &amp; </a:t>
            </a:r>
            <a:r>
              <a:rPr lang="en-US" dirty="0" err="1">
                <a:solidFill>
                  <a:srgbClr val="C00000"/>
                </a:solidFill>
              </a:rPr>
              <a:t>Jirka</a:t>
            </a:r>
            <a:r>
              <a:rPr lang="en-US" dirty="0">
                <a:solidFill>
                  <a:srgbClr val="C00000"/>
                </a:solidFill>
              </a:rPr>
              <a:t>, 1999a]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5076" y="3823917"/>
                <a:ext cx="1603324" cy="11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𝑔𝑆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400" dirty="0" smtClean="0"/>
                  <a:t>)</a:t>
                </a:r>
              </a:p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Log-law-of-the-wall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6" y="3823917"/>
                <a:ext cx="1603324" cy="1122680"/>
              </a:xfrm>
              <a:prstGeom prst="rect">
                <a:avLst/>
              </a:prstGeom>
              <a:blipFill>
                <a:blip r:embed="rId7"/>
                <a:stretch>
                  <a:fillRect l="-1141" r="-380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89981" y="3985147"/>
                <a:ext cx="186672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= avg. flow </a:t>
                </a:r>
                <a:r>
                  <a:rPr lang="en-US" sz="1400" dirty="0" smtClean="0"/>
                  <a:t>velocity)</a:t>
                </a:r>
              </a:p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[Moog &amp; </a:t>
                </a:r>
                <a:r>
                  <a:rPr lang="en-US" sz="1400" dirty="0" err="1" smtClean="0">
                    <a:solidFill>
                      <a:srgbClr val="C00000"/>
                    </a:solidFill>
                  </a:rPr>
                  <a:t>Jirka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1999b]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81" y="3985147"/>
                <a:ext cx="1866729" cy="800219"/>
              </a:xfrm>
              <a:prstGeom prst="rect">
                <a:avLst/>
              </a:prstGeom>
              <a:blipFill>
                <a:blip r:embed="rId8"/>
                <a:stretch>
                  <a:fillRect l="-98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7" idx="2"/>
            <a:endCxn id="9" idx="0"/>
          </p:cNvCxnSpPr>
          <p:nvPr/>
        </p:nvCxnSpPr>
        <p:spPr>
          <a:xfrm flipH="1">
            <a:off x="1366738" y="2605010"/>
            <a:ext cx="1593364" cy="121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10" idx="0"/>
          </p:cNvCxnSpPr>
          <p:nvPr/>
        </p:nvCxnSpPr>
        <p:spPr>
          <a:xfrm>
            <a:off x="2960102" y="2605010"/>
            <a:ext cx="1063244" cy="138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0"/>
            <a:endCxn id="9" idx="2"/>
          </p:cNvCxnSpPr>
          <p:nvPr/>
        </p:nvCxnSpPr>
        <p:spPr>
          <a:xfrm flipV="1">
            <a:off x="1366058" y="4946597"/>
            <a:ext cx="680" cy="72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0"/>
            <a:endCxn id="10" idx="2"/>
          </p:cNvCxnSpPr>
          <p:nvPr/>
        </p:nvCxnSpPr>
        <p:spPr>
          <a:xfrm flipH="1" flipV="1">
            <a:off x="4023346" y="4785366"/>
            <a:ext cx="2785" cy="88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0"/>
            <a:endCxn id="54" idx="2"/>
          </p:cNvCxnSpPr>
          <p:nvPr/>
        </p:nvCxnSpPr>
        <p:spPr>
          <a:xfrm flipH="1" flipV="1">
            <a:off x="9722408" y="4785366"/>
            <a:ext cx="10509" cy="87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53" idx="0"/>
          </p:cNvCxnSpPr>
          <p:nvPr/>
        </p:nvCxnSpPr>
        <p:spPr>
          <a:xfrm flipH="1">
            <a:off x="6885709" y="2605010"/>
            <a:ext cx="1396354" cy="119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2"/>
            <a:endCxn id="54" idx="0"/>
          </p:cNvCxnSpPr>
          <p:nvPr/>
        </p:nvCxnSpPr>
        <p:spPr>
          <a:xfrm>
            <a:off x="8282063" y="2605010"/>
            <a:ext cx="1440345" cy="138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0943" y="5090587"/>
                <a:ext cx="1040003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		</a:t>
                </a:r>
                <a:r>
                  <a:rPr lang="en-US" dirty="0"/>
                  <a:t>	</a:t>
                </a:r>
                <a:r>
                  <a:rPr lang="en-US" dirty="0" smtClean="0"/>
                  <a:t>Assume hydraulically wide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) and simply equations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3" y="5090587"/>
                <a:ext cx="10400036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84047" y="3804182"/>
                <a:ext cx="1603324" cy="11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𝑔𝑆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400" dirty="0" smtClean="0"/>
                  <a:t>)</a:t>
                </a:r>
              </a:p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Log-law-of-the-wall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47" y="3804182"/>
                <a:ext cx="1603324" cy="1122680"/>
              </a:xfrm>
              <a:prstGeom prst="rect">
                <a:avLst/>
              </a:prstGeom>
              <a:blipFill>
                <a:blip r:embed="rId10"/>
                <a:stretch>
                  <a:fillRect l="-1141" r="-380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89043" y="3985147"/>
                <a:ext cx="186672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= avg. flow </a:t>
                </a:r>
                <a:r>
                  <a:rPr lang="en-US" sz="1400" dirty="0" smtClean="0"/>
                  <a:t>velocity)</a:t>
                </a:r>
              </a:p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[Moog &amp; </a:t>
                </a:r>
                <a:r>
                  <a:rPr lang="en-US" sz="1400" dirty="0" err="1" smtClean="0">
                    <a:solidFill>
                      <a:srgbClr val="C00000"/>
                    </a:solidFill>
                  </a:rPr>
                  <a:t>Jirka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, 1999b]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043" y="3985147"/>
                <a:ext cx="1866729" cy="800219"/>
              </a:xfrm>
              <a:prstGeom prst="rect">
                <a:avLst/>
              </a:prstGeom>
              <a:blipFill>
                <a:blip r:embed="rId11"/>
                <a:stretch>
                  <a:fillRect l="-98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14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5731" y="3773979"/>
            <a:ext cx="355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I’ve implemented this equation within the algorithm because it appears to get the scaling dynamics most correct.</a:t>
            </a:r>
          </a:p>
          <a:p>
            <a:endParaRPr lang="en-US" sz="1600" dirty="0"/>
          </a:p>
          <a:p>
            <a:r>
              <a:rPr lang="en-US" sz="1600" dirty="0" smtClean="0"/>
              <a:t>(This would also be- I think- the first empirical confirmation of the chainsaw model predicting river k)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7822276" y="3408217"/>
            <a:ext cx="623455" cy="49045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822277" y="5527625"/>
            <a:ext cx="623454" cy="127218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0" y="3408217"/>
            <a:ext cx="4012276" cy="339159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45731" y="390698"/>
            <a:ext cx="3549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four models empirically tested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97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832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Background/updated goal</vt:lpstr>
      <vt:lpstr>PowerPoint Presentation</vt:lpstr>
      <vt:lpstr>Applying two different dissipation (ε) parameterizations to these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96</cp:revision>
  <dcterms:created xsi:type="dcterms:W3CDTF">2021-09-09T14:02:28Z</dcterms:created>
  <dcterms:modified xsi:type="dcterms:W3CDTF">2021-10-25T17:49:48Z</dcterms:modified>
</cp:coreProperties>
</file>