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2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1D88-B209-49ED-9943-DDE9D55A9CA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AF23-1D1D-451A-8BA5-C1ABE2EE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ss Profile – Geography - Mammoth Memory Geography">
            <a:extLst>
              <a:ext uri="{FF2B5EF4-FFF2-40B4-BE49-F238E27FC236}">
                <a16:creationId xmlns:a16="http://schemas.microsoft.com/office/drawing/2014/main" id="{FBAF3410-868C-4070-9F3C-26446099C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" t="7813" r="8142" b="6227"/>
          <a:stretch/>
        </p:blipFill>
        <p:spPr bwMode="auto">
          <a:xfrm>
            <a:off x="4446167" y="4110604"/>
            <a:ext cx="7574843" cy="25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49EE705-C737-49DC-9B85-B9AEF770C848}"/>
              </a:ext>
            </a:extLst>
          </p:cNvPr>
          <p:cNvSpPr/>
          <p:nvPr/>
        </p:nvSpPr>
        <p:spPr>
          <a:xfrm>
            <a:off x="5914239" y="5108896"/>
            <a:ext cx="4513277" cy="251669"/>
          </a:xfrm>
          <a:prstGeom prst="rect">
            <a:avLst/>
          </a:prstGeom>
          <a:solidFill>
            <a:srgbClr val="A95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Entire 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10" descr="Proper Chainsaw Techniques (for Cutting Trees, Logs &amp;amp; Stumps) | Chainsaw  Larry">
            <a:extLst>
              <a:ext uri="{FF2B5EF4-FFF2-40B4-BE49-F238E27FC236}">
                <a16:creationId xmlns:a16="http://schemas.microsoft.com/office/drawing/2014/main" id="{09AC96D9-5CCE-4511-B879-63677F4A8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11686" b="16288"/>
          <a:stretch/>
        </p:blipFill>
        <p:spPr bwMode="auto">
          <a:xfrm>
            <a:off x="268449" y="1905960"/>
            <a:ext cx="4294507" cy="17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924C7-1BEF-4A0B-AE29-CCEC68D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(How I understand the chainsaw model)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4E46D-CA3B-4EF1-9299-87A665FC7773}"/>
              </a:ext>
            </a:extLst>
          </p:cNvPr>
          <p:cNvSpPr txBox="1"/>
          <p:nvPr/>
        </p:nvSpPr>
        <p:spPr>
          <a:xfrm>
            <a:off x="1264642" y="3957286"/>
            <a:ext cx="1458286" cy="923330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Active zone of gas evasion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39AC7-5091-4605-876B-55D8EF69DD11}"/>
              </a:ext>
            </a:extLst>
          </p:cNvPr>
          <p:cNvSpPr txBox="1"/>
          <p:nvPr/>
        </p:nvSpPr>
        <p:spPr>
          <a:xfrm>
            <a:off x="3232560" y="1605095"/>
            <a:ext cx="145828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Large eddies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4E590-2B84-4CD3-95B7-8678C663D6CF}"/>
              </a:ext>
            </a:extLst>
          </p:cNvPr>
          <p:cNvSpPr txBox="1"/>
          <p:nvPr/>
        </p:nvSpPr>
        <p:spPr>
          <a:xfrm>
            <a:off x="1178656" y="1681994"/>
            <a:ext cx="145828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Small eddies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421515-1FC1-41BF-B8F8-A86A653416E4}"/>
              </a:ext>
            </a:extLst>
          </p:cNvPr>
          <p:cNvCxnSpPr/>
          <p:nvPr/>
        </p:nvCxnSpPr>
        <p:spPr>
          <a:xfrm>
            <a:off x="1979803" y="2097249"/>
            <a:ext cx="151002" cy="343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BBC6C-778D-4922-9E09-467C7B42005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45205" y="1974427"/>
            <a:ext cx="916498" cy="2486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0611C-47E4-45AE-ACE0-3A1839EC4DA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93785" y="2877423"/>
            <a:ext cx="46489" cy="1079863"/>
          </a:xfrm>
          <a:prstGeom prst="straightConnector1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346E705B-90DC-4526-A1B9-6A2B9DAB7C5D}"/>
              </a:ext>
            </a:extLst>
          </p:cNvPr>
          <p:cNvSpPr/>
          <p:nvPr/>
        </p:nvSpPr>
        <p:spPr>
          <a:xfrm rot="10800000">
            <a:off x="9346898" y="4633027"/>
            <a:ext cx="215153" cy="3675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C325A-F4D3-4A21-A276-31CA908C11BD}"/>
              </a:ext>
            </a:extLst>
          </p:cNvPr>
          <p:cNvSpPr txBox="1"/>
          <p:nvPr/>
        </p:nvSpPr>
        <p:spPr>
          <a:xfrm>
            <a:off x="9538282" y="4639111"/>
            <a:ext cx="152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evasion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2EE8BD-B1CB-4A04-8DDE-87C33EBC2316}"/>
              </a:ext>
            </a:extLst>
          </p:cNvPr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DA0D94-7527-458C-B2B4-736F81777138}"/>
              </a:ext>
            </a:extLst>
          </p:cNvPr>
          <p:cNvSpPr/>
          <p:nvPr/>
        </p:nvSpPr>
        <p:spPr>
          <a:xfrm>
            <a:off x="9042181" y="5114981"/>
            <a:ext cx="625522" cy="251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BB844BC-30F4-411D-8540-D61D7E332BFE}"/>
              </a:ext>
            </a:extLst>
          </p:cNvPr>
          <p:cNvSpPr/>
          <p:nvPr/>
        </p:nvSpPr>
        <p:spPr>
          <a:xfrm>
            <a:off x="9132733" y="5155035"/>
            <a:ext cx="394447" cy="175814"/>
          </a:xfrm>
          <a:custGeom>
            <a:avLst/>
            <a:gdLst>
              <a:gd name="connsiteX0" fmla="*/ 0 w 394447"/>
              <a:gd name="connsiteY0" fmla="*/ 152400 h 175814"/>
              <a:gd name="connsiteX1" fmla="*/ 143435 w 394447"/>
              <a:gd name="connsiteY1" fmla="*/ 152400 h 175814"/>
              <a:gd name="connsiteX2" fmla="*/ 188259 w 394447"/>
              <a:gd name="connsiteY2" fmla="*/ 80682 h 175814"/>
              <a:gd name="connsiteX3" fmla="*/ 107576 w 394447"/>
              <a:gd name="connsiteY3" fmla="*/ 53788 h 175814"/>
              <a:gd name="connsiteX4" fmla="*/ 89647 w 394447"/>
              <a:gd name="connsiteY4" fmla="*/ 143435 h 175814"/>
              <a:gd name="connsiteX5" fmla="*/ 188259 w 394447"/>
              <a:gd name="connsiteY5" fmla="*/ 170329 h 175814"/>
              <a:gd name="connsiteX6" fmla="*/ 304800 w 394447"/>
              <a:gd name="connsiteY6" fmla="*/ 44823 h 175814"/>
              <a:gd name="connsiteX7" fmla="*/ 304800 w 394447"/>
              <a:gd name="connsiteY7" fmla="*/ 44823 h 175814"/>
              <a:gd name="connsiteX8" fmla="*/ 394447 w 394447"/>
              <a:gd name="connsiteY8" fmla="*/ 8965 h 175814"/>
              <a:gd name="connsiteX9" fmla="*/ 394447 w 394447"/>
              <a:gd name="connsiteY9" fmla="*/ 8965 h 175814"/>
              <a:gd name="connsiteX10" fmla="*/ 394447 w 394447"/>
              <a:gd name="connsiteY10" fmla="*/ 0 h 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7" h="175814">
                <a:moveTo>
                  <a:pt x="0" y="152400"/>
                </a:moveTo>
                <a:cubicBezTo>
                  <a:pt x="56029" y="158376"/>
                  <a:pt x="112059" y="164353"/>
                  <a:pt x="143435" y="152400"/>
                </a:cubicBezTo>
                <a:cubicBezTo>
                  <a:pt x="174812" y="140447"/>
                  <a:pt x="194235" y="97117"/>
                  <a:pt x="188259" y="80682"/>
                </a:cubicBezTo>
                <a:cubicBezTo>
                  <a:pt x="182283" y="64247"/>
                  <a:pt x="124011" y="43329"/>
                  <a:pt x="107576" y="53788"/>
                </a:cubicBezTo>
                <a:cubicBezTo>
                  <a:pt x="91141" y="64247"/>
                  <a:pt x="76200" y="124011"/>
                  <a:pt x="89647" y="143435"/>
                </a:cubicBezTo>
                <a:cubicBezTo>
                  <a:pt x="103094" y="162859"/>
                  <a:pt x="152400" y="186764"/>
                  <a:pt x="188259" y="170329"/>
                </a:cubicBezTo>
                <a:cubicBezTo>
                  <a:pt x="224118" y="153894"/>
                  <a:pt x="304800" y="44823"/>
                  <a:pt x="304800" y="44823"/>
                </a:cubicBezTo>
                <a:lnTo>
                  <a:pt x="304800" y="44823"/>
                </a:lnTo>
                <a:lnTo>
                  <a:pt x="394447" y="8965"/>
                </a:lnTo>
                <a:lnTo>
                  <a:pt x="394447" y="8965"/>
                </a:lnTo>
                <a:lnTo>
                  <a:pt x="394447" y="0"/>
                </a:lnTo>
              </a:path>
            </a:pathLst>
          </a:custGeom>
          <a:noFill/>
          <a:ln w="1905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7C16460-21A7-4B94-997F-C25C0679C66C}"/>
              </a:ext>
            </a:extLst>
          </p:cNvPr>
          <p:cNvSpPr/>
          <p:nvPr/>
        </p:nvSpPr>
        <p:spPr>
          <a:xfrm>
            <a:off x="9006239" y="5394120"/>
            <a:ext cx="448235" cy="548328"/>
          </a:xfrm>
          <a:custGeom>
            <a:avLst/>
            <a:gdLst>
              <a:gd name="connsiteX0" fmla="*/ 0 w 448235"/>
              <a:gd name="connsiteY0" fmla="*/ 600636 h 600636"/>
              <a:gd name="connsiteX1" fmla="*/ 295835 w 448235"/>
              <a:gd name="connsiteY1" fmla="*/ 394447 h 600636"/>
              <a:gd name="connsiteX2" fmla="*/ 188259 w 448235"/>
              <a:gd name="connsiteY2" fmla="*/ 259977 h 600636"/>
              <a:gd name="connsiteX3" fmla="*/ 80682 w 448235"/>
              <a:gd name="connsiteY3" fmla="*/ 484094 h 600636"/>
              <a:gd name="connsiteX4" fmla="*/ 376518 w 448235"/>
              <a:gd name="connsiteY4" fmla="*/ 546847 h 600636"/>
              <a:gd name="connsiteX5" fmla="*/ 430306 w 448235"/>
              <a:gd name="connsiteY5" fmla="*/ 268941 h 600636"/>
              <a:gd name="connsiteX6" fmla="*/ 448235 w 448235"/>
              <a:gd name="connsiteY6" fmla="*/ 0 h 6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235" h="600636">
                <a:moveTo>
                  <a:pt x="0" y="600636"/>
                </a:moveTo>
                <a:cubicBezTo>
                  <a:pt x="132229" y="525929"/>
                  <a:pt x="264459" y="451223"/>
                  <a:pt x="295835" y="394447"/>
                </a:cubicBezTo>
                <a:cubicBezTo>
                  <a:pt x="327211" y="337671"/>
                  <a:pt x="224118" y="245036"/>
                  <a:pt x="188259" y="259977"/>
                </a:cubicBezTo>
                <a:cubicBezTo>
                  <a:pt x="152400" y="274918"/>
                  <a:pt x="49305" y="436282"/>
                  <a:pt x="80682" y="484094"/>
                </a:cubicBezTo>
                <a:cubicBezTo>
                  <a:pt x="112059" y="531906"/>
                  <a:pt x="318247" y="582706"/>
                  <a:pt x="376518" y="546847"/>
                </a:cubicBezTo>
                <a:cubicBezTo>
                  <a:pt x="434789" y="510988"/>
                  <a:pt x="418353" y="360082"/>
                  <a:pt x="430306" y="268941"/>
                </a:cubicBezTo>
                <a:cubicBezTo>
                  <a:pt x="442259" y="177800"/>
                  <a:pt x="445247" y="88900"/>
                  <a:pt x="448235" y="0"/>
                </a:cubicBezTo>
              </a:path>
            </a:pathLst>
          </a:custGeom>
          <a:noFill/>
          <a:ln w="38100">
            <a:solidFill>
              <a:srgbClr val="A9D18E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C33DFD-40A4-49E5-B44F-1BA807005B91}"/>
              </a:ext>
            </a:extLst>
          </p:cNvPr>
          <p:cNvSpPr/>
          <p:nvPr/>
        </p:nvSpPr>
        <p:spPr>
          <a:xfrm>
            <a:off x="7407479" y="4337108"/>
            <a:ext cx="1442906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2C557A-4BB6-465B-BF48-E2CCF0F1FF1D}"/>
              </a:ext>
            </a:extLst>
          </p:cNvPr>
          <p:cNvSpPr/>
          <p:nvPr/>
        </p:nvSpPr>
        <p:spPr>
          <a:xfrm>
            <a:off x="5327009" y="3967992"/>
            <a:ext cx="1905699" cy="76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22C975-0FA9-4F3F-9891-D9DED725199E}"/>
              </a:ext>
            </a:extLst>
          </p:cNvPr>
          <p:cNvSpPr txBox="1"/>
          <p:nvPr/>
        </p:nvSpPr>
        <p:spPr>
          <a:xfrm>
            <a:off x="2286351" y="2842900"/>
            <a:ext cx="1446064" cy="646331"/>
          </a:xfrm>
          <a:prstGeom prst="rect">
            <a:avLst/>
          </a:prstGeom>
          <a:solidFill>
            <a:srgbClr val="A9591E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Entire interface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5952" y="1930581"/>
            <a:ext cx="39082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Model’s argument:</a:t>
            </a:r>
            <a:r>
              <a:rPr lang="en-US" b="1" dirty="0" smtClean="0"/>
              <a:t> Like a chainsaw blade and it’s teeth cutting a log, small eddies contribute to the actual gas evasion, but they only reach the surface because the large eddies bring them there. So, a multi-scale model is needed </a:t>
            </a:r>
            <a:r>
              <a:rPr lang="en-US" sz="1200" dirty="0">
                <a:solidFill>
                  <a:srgbClr val="C00000"/>
                </a:solidFill>
              </a:rPr>
              <a:t>[Moog &amp; </a:t>
            </a:r>
            <a:r>
              <a:rPr lang="en-US" sz="1200" dirty="0" err="1">
                <a:solidFill>
                  <a:srgbClr val="C00000"/>
                </a:solidFill>
              </a:rPr>
              <a:t>Jirka</a:t>
            </a:r>
            <a:r>
              <a:rPr lang="en-US" sz="1200" dirty="0">
                <a:solidFill>
                  <a:srgbClr val="C00000"/>
                </a:solidFill>
              </a:rPr>
              <a:t>, 1999a</a:t>
            </a:r>
            <a:r>
              <a:rPr lang="en-US" sz="1200" dirty="0" smtClean="0">
                <a:solidFill>
                  <a:srgbClr val="C00000"/>
                </a:solidFill>
              </a:rPr>
              <a:t>]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87D9B91F1CA64294E6373A48A3FA72" ma:contentTypeVersion="10" ma:contentTypeDescription="Create a new document." ma:contentTypeScope="" ma:versionID="5e09d4875e5747226e9148c2f0857797">
  <xsd:schema xmlns:xsd="http://www.w3.org/2001/XMLSchema" xmlns:xs="http://www.w3.org/2001/XMLSchema" xmlns:p="http://schemas.microsoft.com/office/2006/metadata/properties" xmlns:ns3="fc4a2545-3f6a-4ff5-b312-abc50d5f83ff" targetNamespace="http://schemas.microsoft.com/office/2006/metadata/properties" ma:root="true" ma:fieldsID="c3f5341d8d2e8d74bde9a260bb429686" ns3:_="">
    <xsd:import namespace="fc4a2545-3f6a-4ff5-b312-abc50d5f83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a2545-3f6a-4ff5-b312-abc50d5f8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F3C69E-2D66-40CF-9DC5-9D0761486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a2545-3f6a-4ff5-b312-abc50d5f8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AE98B-0FBD-4B0B-9EF4-C2B2A4F1E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3AF5AD-3BD0-4407-93E1-6CAA8D4910A4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c4a2545-3f6a-4ff5-b312-abc50d5f83f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(How I understand the chainsaw model)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2021-10-25T17:49:53Z</dcterms:created>
  <dcterms:modified xsi:type="dcterms:W3CDTF">2021-10-25T17:50:06Z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0x0101004B87D9B91F1CA64294E6373A48A3FA72</vt:lpwstr>
  </property>
</Properties>
</file>