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57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AECB-44E0-44F2-8623-FCC331727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B6C13-E55D-4F03-9F33-DF960E51E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0C20B-90D4-4685-9D35-242B6A43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015-8906-4F8E-96A9-D84AE8EB3DAA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56865-8181-487E-BA8B-47F872B7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B138A-D20B-4CD9-BA14-D738F619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06AC-0AC7-4235-9390-3BFACC37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54D2-A187-4914-9FEC-0C91193C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17E90-48C1-4DC6-895E-F1FC6028D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C54F2-8E4A-4897-B361-15A3465D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015-8906-4F8E-96A9-D84AE8EB3DAA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9AD31-AE34-40E2-856C-DE4F2F0A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8485F-A0AE-4E40-8D0A-94668C1C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06AC-0AC7-4235-9390-3BFACC37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02EBC-30B1-42F3-AE9B-CB943C60B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845A5-1E8C-484B-A3F5-38501B079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AA39B-51FD-41D4-B921-62BF7FE6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015-8906-4F8E-96A9-D84AE8EB3DAA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9FB5B-916A-4FC5-B39B-12E3416F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711B1-C21D-4840-94CB-13033F69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06AC-0AC7-4235-9390-3BFACC37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6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27E8-7FEE-40C9-BD8E-CE99E2AD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7A491-C08D-4E7C-9194-ED13564C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68690-2961-4ADA-8436-7EC39802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015-8906-4F8E-96A9-D84AE8EB3DAA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691ED-7BA3-4AF2-92C9-F1838F92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582A-529E-4662-8FB1-03F0457B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06AC-0AC7-4235-9390-3BFACC37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1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16B3-90D7-4398-80E2-62DE9F89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8950B-007B-4CDA-BDE9-5DEC42D6D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1FBC7-2230-4603-9778-1C544442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015-8906-4F8E-96A9-D84AE8EB3DAA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E1AE5-434B-4733-AD07-BA0B737D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CC904-4C85-4AEB-97C1-AEF4EA33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06AC-0AC7-4235-9390-3BFACC37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F02C-096A-4083-B549-DDF47192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E14B6-D14E-4DCD-A65C-CEC7C7C7D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33C14-E191-47CD-8457-A3F122474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1974E-0E9D-470F-B121-42FD8EF5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015-8906-4F8E-96A9-D84AE8EB3DAA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9CB2F-92F8-4252-B6B2-1E6F1030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FB774-EE6A-4EEF-B674-FB6A9878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06AC-0AC7-4235-9390-3BFACC37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3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8771-08A2-4740-A4FB-74198534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D2063-D703-4470-94CA-2BD0E21C6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69030-CBC4-4860-B86D-0BC4A88F4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8E484-1D42-4DD8-B356-BD5D81A7A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DE6F-F41A-4B9D-AB3C-ECC78586C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3EB5A-1F13-4293-8D7C-F9D96083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015-8906-4F8E-96A9-D84AE8EB3DAA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01C5B-293F-4803-A81E-9FE39A2E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0458A-DCF4-4AF2-A068-127CFA14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06AC-0AC7-4235-9390-3BFACC37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1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BFA3-CEE5-4E1B-BE47-73E162AF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1CC7A-5D72-4791-9E99-A1FFC4B5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015-8906-4F8E-96A9-D84AE8EB3DAA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9F321-9105-4D0D-BBCC-4E2F769B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8229A-6D6B-4181-899F-3C6D1723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06AC-0AC7-4235-9390-3BFACC37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4A2E6-9366-4272-AB14-73C4973A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015-8906-4F8E-96A9-D84AE8EB3DAA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E4AFD-B546-4AC1-8590-7868094D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A7964-83C8-4AB5-9F0D-C607D9BE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06AC-0AC7-4235-9390-3BFACC37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384A-CCFB-4248-8C36-C6CEECB2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10B1C-859C-4E34-B099-74BD39D2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64B26-3662-458D-BFB5-04182DA71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C61D7-CA3A-44CA-A48A-8DFF6551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015-8906-4F8E-96A9-D84AE8EB3DAA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F81ED-CD3C-45CD-A1FB-29653860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2393E-E355-4153-9611-6BC7DCA0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06AC-0AC7-4235-9390-3BFACC37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6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5E25-9524-4479-B5C3-BD868140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0B606-B031-4481-8C46-993A205F0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173D2-5410-4B39-B157-AD9BA323C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4CA2E-32FD-42EC-8617-DCD68287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3015-8906-4F8E-96A9-D84AE8EB3DAA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36F58-9819-43AD-A188-328967F6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C8F0A-3292-4025-AC46-D4B30316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06AC-0AC7-4235-9390-3BFACC37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8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82218-B93F-495D-8E27-CA4808F2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B6B28-0913-4FAC-841C-2EAEC1A37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2BBAD-CCFD-4237-B17A-88E52B493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E3015-8906-4F8E-96A9-D84AE8EB3DAA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AA26-A6BF-4CDB-A7CD-C2F681985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F2716-C0B3-421F-8E99-AC47460BA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106AC-0AC7-4235-9390-3BFACC37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1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4397-83C1-4C07-8F30-C19A18BAB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RSK600 Upscaling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4F8A8-9CAA-4385-8C47-98807673F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8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1858-42A4-4093-8387-10601393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34" y="122529"/>
            <a:ext cx="4200331" cy="2396736"/>
          </a:xfrm>
        </p:spPr>
        <p:txBody>
          <a:bodyPr>
            <a:normAutofit fontScale="90000"/>
          </a:bodyPr>
          <a:lstStyle/>
          <a:p>
            <a:r>
              <a:rPr lang="en-US" dirty="0"/>
              <a:t>First, I wanted to confirm the scaling model choice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3F7ED7E-606C-401C-A80C-CA6575421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0"/>
            <a:ext cx="5715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4C9F05-28BF-4BEA-8AF4-4F9FC1F54259}"/>
              </a:ext>
            </a:extLst>
          </p:cNvPr>
          <p:cNvSpPr txBox="1"/>
          <p:nvPr/>
        </p:nvSpPr>
        <p:spPr>
          <a:xfrm>
            <a:off x="366847" y="2490011"/>
            <a:ext cx="37621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Refit Raymond 2012 models to this expanded dataset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Compare against </a:t>
            </a:r>
            <a:r>
              <a:rPr lang="en-US" dirty="0" err="1"/>
              <a:t>Ulseth</a:t>
            </a:r>
            <a:r>
              <a:rPr lang="en-US" dirty="0"/>
              <a:t> 2019 model and our ‘RS-able’ extension of that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Raymond eq. 5 is linear and predicts negative values (not plotted) b/c this is not a linear relationship…</a:t>
            </a:r>
          </a:p>
        </p:txBody>
      </p:sp>
    </p:spTree>
    <p:extLst>
      <p:ext uri="{BB962C8B-B14F-4D97-AF65-F5344CB8AC3E}">
        <p14:creationId xmlns:p14="http://schemas.microsoft.com/office/powerpoint/2010/main" val="267658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CADA-2F56-47EE-B491-60B6CFC2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7" y="197346"/>
            <a:ext cx="3926747" cy="2889803"/>
          </a:xfrm>
        </p:spPr>
        <p:txBody>
          <a:bodyPr/>
          <a:lstStyle/>
          <a:p>
            <a:r>
              <a:rPr lang="en-US" dirty="0"/>
              <a:t>I go with the ‘RS-able’ </a:t>
            </a:r>
            <a:r>
              <a:rPr lang="en-US" dirty="0" err="1"/>
              <a:t>Ulseth</a:t>
            </a:r>
            <a:r>
              <a:rPr lang="en-US" dirty="0"/>
              <a:t>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D7C237-7FFF-4B93-A697-19491D207E1F}"/>
              </a:ext>
            </a:extLst>
          </p:cNvPr>
          <p:cNvSpPr txBox="1"/>
          <p:nvPr/>
        </p:nvSpPr>
        <p:spPr>
          <a:xfrm>
            <a:off x="3804373" y="3673621"/>
            <a:ext cx="8011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found the bias from last week is due to the k600 prior.</a:t>
            </a:r>
          </a:p>
          <a:p>
            <a:endParaRPr lang="en-US" dirty="0"/>
          </a:p>
          <a:p>
            <a:r>
              <a:rPr lang="en-US" dirty="0"/>
              <a:t>I’m now going to show tandem results</a:t>
            </a:r>
          </a:p>
          <a:p>
            <a:pPr marL="342900" indent="-342900">
              <a:buAutoNum type="arabicParenR"/>
            </a:pPr>
            <a:r>
              <a:rPr lang="en-US" dirty="0"/>
              <a:t>A </a:t>
            </a:r>
            <a:r>
              <a:rPr lang="en-US" dirty="0" err="1"/>
              <a:t>geoBAM</a:t>
            </a:r>
            <a:r>
              <a:rPr lang="en-US" dirty="0"/>
              <a:t> style k600 prior</a:t>
            </a:r>
          </a:p>
          <a:p>
            <a:pPr lvl="1"/>
            <a:r>
              <a:rPr lang="en-US" dirty="0"/>
              <a:t>i.e. bin by river size and directly use those PDFs</a:t>
            </a:r>
          </a:p>
          <a:p>
            <a:pPr marL="342900" indent="-342900">
              <a:buAutoNum type="arabicParenR"/>
            </a:pPr>
            <a:r>
              <a:rPr lang="en-US" dirty="0"/>
              <a:t>A Mark style k600 prior</a:t>
            </a:r>
          </a:p>
          <a:p>
            <a:pPr lvl="1"/>
            <a:r>
              <a:rPr lang="en-US" dirty="0"/>
              <a:t>i.e. build simple linear regression using slope + model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E03D5-EED4-494F-97C3-9FB735BEE67C}"/>
              </a:ext>
            </a:extLst>
          </p:cNvPr>
          <p:cNvSpPr txBox="1"/>
          <p:nvPr/>
        </p:nvSpPr>
        <p:spPr>
          <a:xfrm>
            <a:off x="3393312" y="2457055"/>
            <a:ext cx="7453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SO: for validation any deviations from 1:1 are caused by RS of velocity and/or the k600 prior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7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DD59E7E-2F2C-42CC-9209-B0DA49D69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98146" cy="3698146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99EDCBAF-12A0-4660-B5D6-4DB707EBA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206" y="0"/>
            <a:ext cx="5473468" cy="3127696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DE36DBA7-BF40-4656-9EBC-DDECA7AD2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9854"/>
            <a:ext cx="3698146" cy="36981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00DF81-8738-41B2-B8EA-964BD16A2C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7185" y="3429000"/>
            <a:ext cx="6000750" cy="3429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DF5AF9-ED62-4454-8614-FE7310333AC9}"/>
              </a:ext>
            </a:extLst>
          </p:cNvPr>
          <p:cNvSpPr txBox="1"/>
          <p:nvPr/>
        </p:nvSpPr>
        <p:spPr>
          <a:xfrm>
            <a:off x="10192625" y="1191237"/>
            <a:ext cx="1999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geoBAM</a:t>
            </a:r>
            <a:r>
              <a:rPr lang="en-US" sz="3200" dirty="0"/>
              <a:t>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4959D9-AD80-4081-B85A-8474720756D6}"/>
              </a:ext>
            </a:extLst>
          </p:cNvPr>
          <p:cNvSpPr txBox="1"/>
          <p:nvPr/>
        </p:nvSpPr>
        <p:spPr>
          <a:xfrm>
            <a:off x="10192625" y="4741661"/>
            <a:ext cx="1953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Mark-style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8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99F1-02E5-4D14-A1CA-25E0624A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Flux Implications for 22 SWOT 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B11B-0224-4635-A6DA-99902956E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Took bi-weekly CO2 data for the Ohio River (</a:t>
            </a:r>
            <a:r>
              <a:rPr lang="en-US" dirty="0" err="1"/>
              <a:t>Beauliu</a:t>
            </a:r>
            <a:r>
              <a:rPr lang="en-US" dirty="0"/>
              <a:t> </a:t>
            </a:r>
            <a:r>
              <a:rPr lang="en-US" dirty="0" err="1"/>
              <a:t>etal</a:t>
            </a:r>
            <a:r>
              <a:rPr lang="en-US" dirty="0"/>
              <a:t> 2012) and used it on all rivers as dummy values for a reasonable timeseries</a:t>
            </a:r>
          </a:p>
          <a:p>
            <a:r>
              <a:rPr lang="en-US" dirty="0"/>
              <a:t>Calculate k</a:t>
            </a:r>
            <a:r>
              <a:rPr lang="en-US" baseline="-25000" dirty="0"/>
              <a:t>co2 </a:t>
            </a:r>
            <a:r>
              <a:rPr lang="en-US" dirty="0"/>
              <a:t>using 1) BIKER posterior means and 2) ‘RS-able’ </a:t>
            </a:r>
            <a:r>
              <a:rPr lang="en-US" dirty="0" err="1"/>
              <a:t>ulseth</a:t>
            </a:r>
            <a:r>
              <a:rPr lang="en-US" dirty="0"/>
              <a:t> 2019 model</a:t>
            </a:r>
          </a:p>
          <a:p>
            <a:pPr lvl="1"/>
            <a:r>
              <a:rPr lang="en-US" dirty="0"/>
              <a:t>Ignoring the timesteps &gt; 29 for a few rivers as CO2 data is only 29 samples</a:t>
            </a:r>
          </a:p>
          <a:p>
            <a:r>
              <a:rPr lang="en-US" dirty="0"/>
              <a:t>Calculate two sets of FCO</a:t>
            </a:r>
            <a:r>
              <a:rPr lang="en-US" baseline="-25000" dirty="0"/>
              <a:t>2 </a:t>
            </a:r>
            <a:r>
              <a:rPr lang="en-US" dirty="0"/>
              <a:t>using the different k</a:t>
            </a:r>
            <a:r>
              <a:rPr lang="en-US" baseline="-25000" dirty="0"/>
              <a:t>co2 </a:t>
            </a:r>
          </a:p>
        </p:txBody>
      </p:sp>
    </p:spTree>
    <p:extLst>
      <p:ext uri="{BB962C8B-B14F-4D97-AF65-F5344CB8AC3E}">
        <p14:creationId xmlns:p14="http://schemas.microsoft.com/office/powerpoint/2010/main" val="344565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7C44D6-0652-445A-9BD9-C94780880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5730879" cy="33430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221F1D-258A-436B-AA16-81CFE2BAAF6A}"/>
              </a:ext>
            </a:extLst>
          </p:cNvPr>
          <p:cNvSpPr txBox="1"/>
          <p:nvPr/>
        </p:nvSpPr>
        <p:spPr>
          <a:xfrm>
            <a:off x="6870585" y="1216404"/>
            <a:ext cx="389249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geoBAM</a:t>
            </a:r>
            <a:r>
              <a:rPr lang="en-US" sz="3200" dirty="0"/>
              <a:t> style</a:t>
            </a:r>
          </a:p>
          <a:p>
            <a:endParaRPr lang="en-US" sz="3200" dirty="0"/>
          </a:p>
          <a:p>
            <a:r>
              <a:rPr lang="en-US" sz="2000" dirty="0"/>
              <a:t>Smaller PIs and r</a:t>
            </a:r>
            <a:r>
              <a:rPr lang="en-US" sz="2000" baseline="30000" dirty="0"/>
              <a:t>2</a:t>
            </a:r>
            <a:r>
              <a:rPr lang="en-US" sz="2000" dirty="0"/>
              <a:t>, but greater bias and RMSE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4DF71-85D2-4C2E-884A-BE7E47BF14C6}"/>
              </a:ext>
            </a:extLst>
          </p:cNvPr>
          <p:cNvSpPr txBox="1"/>
          <p:nvPr/>
        </p:nvSpPr>
        <p:spPr>
          <a:xfrm>
            <a:off x="6870585" y="4791995"/>
            <a:ext cx="37918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Mark-style</a:t>
            </a:r>
          </a:p>
          <a:p>
            <a:endParaRPr lang="en-US" sz="3200" dirty="0"/>
          </a:p>
          <a:p>
            <a:r>
              <a:rPr lang="en-US" dirty="0"/>
              <a:t>Larger PIs and r</a:t>
            </a:r>
            <a:r>
              <a:rPr lang="en-US" baseline="30000" dirty="0"/>
              <a:t>2</a:t>
            </a:r>
            <a:r>
              <a:rPr lang="en-US" dirty="0"/>
              <a:t>, but lower bias and RMSE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A1255-2A71-43DD-857A-EAACF5A26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514987"/>
            <a:ext cx="5730878" cy="334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246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RSK600 Upscaling</vt:lpstr>
      <vt:lpstr>First, I wanted to confirm the scaling model choice</vt:lpstr>
      <vt:lpstr>I go with the ‘RS-able’ Ulseth model</vt:lpstr>
      <vt:lpstr>PowerPoint Presentation</vt:lpstr>
      <vt:lpstr>Flux Implications for 22 SWOT rivers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RSK600 Upscaling</dc:title>
  <dc:creator>Craig Brinkerhoff</dc:creator>
  <cp:lastModifiedBy>Craig Brinkerhoff</cp:lastModifiedBy>
  <cp:revision>75</cp:revision>
  <dcterms:created xsi:type="dcterms:W3CDTF">2020-12-17T15:03:19Z</dcterms:created>
  <dcterms:modified xsi:type="dcterms:W3CDTF">2020-12-18T22:07:28Z</dcterms:modified>
</cp:coreProperties>
</file>