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4" r:id="rId9"/>
    <p:sldId id="265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1" autoAdjust="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E648-8457-48F2-B6CA-95B1DA475DC5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E563-3653-4A5F-B290-12242E9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a</a:t>
            </a:r>
            <a:r>
              <a:rPr lang="en-US" baseline="0" dirty="0" smtClean="0"/>
              <a:t> Ninja own the Pirate?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1F226E-D6F6-4011-BB9D-84620BFBE5B3}" type="datetimeFigureOut">
              <a:rPr lang="en-US" smtClean="0"/>
              <a:t>3/5/2011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ecause we can, not because we should.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features of </a:t>
            </a:r>
            <a:r>
              <a:rPr lang="en-US" dirty="0" err="1" smtClean="0"/>
              <a:t>IoC</a:t>
            </a:r>
            <a:r>
              <a:rPr lang="en-US" dirty="0" smtClean="0"/>
              <a:t> containers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Child Containers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craiggwilson@gmail.com</a:t>
            </a:r>
          </a:p>
          <a:p>
            <a:r>
              <a:rPr lang="en-US" dirty="0" smtClean="0"/>
              <a:t>http://github.com/craiggwilson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</a:p>
          <a:p>
            <a:r>
              <a:rPr lang="en-US" dirty="0" smtClean="0"/>
              <a:t>RBA Consulting</a:t>
            </a:r>
            <a:endParaRPr lang="en-US" dirty="0"/>
          </a:p>
        </p:txBody>
      </p:sp>
      <p:pic>
        <p:nvPicPr>
          <p:cNvPr id="1026" name="Picture 2" descr="C:\Users\craiggwilson\Desktop\rba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29241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6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enabler of the D in SOLID</a:t>
            </a:r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Moves the responsibility of creating dependencies from a low-level component to a high-level component.</a:t>
            </a:r>
          </a:p>
          <a:p>
            <a:r>
              <a:rPr lang="en-US" dirty="0" smtClean="0"/>
              <a:t>Makes dependencies explicit and transparent as opposed to unknown and opaque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Dependencies are passed in through the constructor.</a:t>
            </a:r>
          </a:p>
          <a:p>
            <a:pPr lvl="1"/>
            <a:r>
              <a:rPr lang="en-US" dirty="0" smtClean="0"/>
              <a:t>This is useful for required dependencies</a:t>
            </a:r>
          </a:p>
          <a:p>
            <a:r>
              <a:rPr lang="en-US" dirty="0" smtClean="0"/>
              <a:t>Property Injection</a:t>
            </a:r>
          </a:p>
          <a:p>
            <a:pPr lvl="1"/>
            <a:r>
              <a:rPr lang="en-US" dirty="0" smtClean="0"/>
              <a:t>Dependencies are passed in through properties.</a:t>
            </a:r>
          </a:p>
          <a:p>
            <a:pPr lvl="1"/>
            <a:r>
              <a:rPr lang="en-US" dirty="0" smtClean="0"/>
              <a:t>Useful for non-required 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suffer from NIH</a:t>
            </a:r>
          </a:p>
          <a:p>
            <a:r>
              <a:rPr lang="en-US" dirty="0" smtClean="0"/>
              <a:t>I want to know how something works</a:t>
            </a:r>
          </a:p>
          <a:p>
            <a:r>
              <a:rPr lang="en-US" dirty="0" smtClean="0"/>
              <a:t>I find it is easier to explain if I have built something myself</a:t>
            </a:r>
          </a:p>
          <a:p>
            <a:endParaRPr lang="en-US" dirty="0" smtClean="0"/>
          </a:p>
          <a:p>
            <a:r>
              <a:rPr lang="en-US" dirty="0" smtClean="0"/>
              <a:t>This is not for use in production systems…</a:t>
            </a:r>
          </a:p>
          <a:p>
            <a:pPr lvl="1"/>
            <a:r>
              <a:rPr lang="en-US" dirty="0" smtClean="0"/>
              <a:t>Pick one of the big guys: </a:t>
            </a:r>
            <a:r>
              <a:rPr lang="en-US" dirty="0" err="1" smtClean="0"/>
              <a:t>Autofac</a:t>
            </a:r>
            <a:r>
              <a:rPr lang="en-US" dirty="0" smtClean="0"/>
              <a:t>, Windsor,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Unity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654" indent="-514350"/>
            <a:r>
              <a:rPr lang="en-US" dirty="0" smtClean="0"/>
              <a:t>Activation</a:t>
            </a:r>
          </a:p>
          <a:p>
            <a:pPr marL="962406" lvl="1" indent="-514350"/>
            <a:r>
              <a:rPr lang="en-US" dirty="0" smtClean="0"/>
              <a:t>Dependencies</a:t>
            </a:r>
          </a:p>
          <a:p>
            <a:pPr marL="660654" indent="-514350"/>
            <a:r>
              <a:rPr lang="en-US" dirty="0" smtClean="0"/>
              <a:t>Lifetimes</a:t>
            </a:r>
          </a:p>
          <a:p>
            <a:pPr marL="962406" lvl="1" indent="-514350"/>
            <a:r>
              <a:rPr lang="en-US" dirty="0" smtClean="0"/>
              <a:t>Transient</a:t>
            </a:r>
          </a:p>
          <a:p>
            <a:pPr marL="962406" lvl="1" indent="-514350"/>
            <a:r>
              <a:rPr lang="en-US" dirty="0" smtClean="0"/>
              <a:t>Singleton</a:t>
            </a:r>
          </a:p>
          <a:p>
            <a:pPr marL="660654" indent="-514350"/>
            <a:r>
              <a:rPr lang="en-US" dirty="0" smtClean="0"/>
              <a:t>Circular Dependencies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is hard.</a:t>
            </a:r>
          </a:p>
          <a:p>
            <a:r>
              <a:rPr lang="en-US" dirty="0" smtClean="0"/>
              <a:t>Rule of disposal</a:t>
            </a:r>
          </a:p>
          <a:p>
            <a:pPr lvl="1"/>
            <a:r>
              <a:rPr lang="en-US" dirty="0" smtClean="0"/>
              <a:t> implement </a:t>
            </a:r>
            <a:r>
              <a:rPr lang="en-US" dirty="0" err="1" smtClean="0"/>
              <a:t>IDisposable</a:t>
            </a:r>
            <a:r>
              <a:rPr lang="en-US" dirty="0" smtClean="0"/>
              <a:t> when the class </a:t>
            </a:r>
            <a:r>
              <a:rPr lang="en-US" b="1" i="1" u="sng" dirty="0" smtClean="0"/>
              <a:t>owns</a:t>
            </a:r>
            <a:r>
              <a:rPr lang="en-US" dirty="0" smtClean="0"/>
              <a:t> an unmanaged resource and/or another class that implements </a:t>
            </a:r>
            <a:r>
              <a:rPr lang="en-US" dirty="0" err="1" smtClean="0"/>
              <a:t>IDisposable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41910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Ninja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private Pirate _prisoner;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Ninja(Pirate prisoner)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_prisoner = prisoner;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41910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Pirate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IDisposable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//…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a Ninja was provided by an </a:t>
            </a:r>
            <a:r>
              <a:rPr lang="en-US" dirty="0" err="1" smtClean="0"/>
              <a:t>IoC</a:t>
            </a:r>
            <a:r>
              <a:rPr lang="en-US" dirty="0" smtClean="0"/>
              <a:t> container, how does it get disposed?</a:t>
            </a:r>
          </a:p>
          <a:p>
            <a:r>
              <a:rPr lang="en-US" dirty="0" smtClean="0"/>
              <a:t>Windsor provides a release method.</a:t>
            </a:r>
          </a:p>
          <a:p>
            <a:pPr lvl="1"/>
            <a:r>
              <a:rPr lang="en-US" dirty="0" smtClean="0"/>
              <a:t>It keeps track of all the dependencies that were instantiated down the line and then walks it back, disposing of them as necessary.</a:t>
            </a:r>
          </a:p>
          <a:p>
            <a:r>
              <a:rPr lang="en-US" dirty="0" err="1" smtClean="0"/>
              <a:t>Autofac</a:t>
            </a:r>
            <a:r>
              <a:rPr lang="en-US" dirty="0" smtClean="0"/>
              <a:t> uses scopes to handle disposal.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</TotalTime>
  <Words>306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Build Your Own Ioc Container</vt:lpstr>
      <vt:lpstr>Who is this guy?</vt:lpstr>
      <vt:lpstr>What is IoC?</vt:lpstr>
      <vt:lpstr>Types of Dependency Injection</vt:lpstr>
      <vt:lpstr>Why Build My Own?</vt:lpstr>
      <vt:lpstr>Coding Goal</vt:lpstr>
      <vt:lpstr>Let’s code</vt:lpstr>
      <vt:lpstr>Component Disposal</vt:lpstr>
      <vt:lpstr>Component Disposal (cont.)</vt:lpstr>
      <vt:lpstr>Other features of IoC containers 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Ioc Container</dc:title>
  <dc:creator>Craig</dc:creator>
  <cp:lastModifiedBy>craiggwilson</cp:lastModifiedBy>
  <cp:revision>24</cp:revision>
  <dcterms:created xsi:type="dcterms:W3CDTF">2011-02-09T19:52:05Z</dcterms:created>
  <dcterms:modified xsi:type="dcterms:W3CDTF">2011-03-05T13:29:55Z</dcterms:modified>
</cp:coreProperties>
</file>