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1" autoAdjust="0"/>
  </p:normalViewPr>
  <p:slideViewPr>
    <p:cSldViewPr>
      <p:cViewPr varScale="1">
        <p:scale>
          <a:sx n="99" d="100"/>
          <a:sy n="99" d="100"/>
        </p:scale>
        <p:origin x="-3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E648-8457-48F2-B6CA-95B1DA475DC5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2E563-3653-4A5F-B290-12242E9E7E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this is subject to how the container chooses it’s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a</a:t>
            </a:r>
            <a:r>
              <a:rPr lang="en-US" baseline="0" dirty="0" smtClean="0"/>
              <a:t> Ninja own the Pirate?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2E563-3653-4A5F-B290-12242E9E7E0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1F226E-D6F6-4011-BB9D-84620BFBE5B3}" type="datetimeFigureOut">
              <a:rPr lang="en-US" smtClean="0"/>
              <a:t>2/9/2011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C936CF-BAEA-41AA-8264-C903B9B95C2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because we can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a Ninja was provided by an </a:t>
            </a:r>
            <a:r>
              <a:rPr lang="en-US" dirty="0" err="1" smtClean="0"/>
              <a:t>IoC</a:t>
            </a:r>
            <a:r>
              <a:rPr lang="en-US" dirty="0" smtClean="0"/>
              <a:t> container, how does it get disposed?</a:t>
            </a:r>
          </a:p>
          <a:p>
            <a:r>
              <a:rPr lang="en-US" dirty="0" smtClean="0"/>
              <a:t>Windsor provides a release method.</a:t>
            </a:r>
          </a:p>
          <a:p>
            <a:pPr lvl="1"/>
            <a:r>
              <a:rPr lang="en-US" dirty="0" smtClean="0"/>
              <a:t>It keeps track of all the dependencies that were instantiated down the line and then walks it back, disposing of them as necessary.</a:t>
            </a:r>
          </a:p>
          <a:p>
            <a:r>
              <a:rPr lang="en-US" dirty="0" err="1" smtClean="0"/>
              <a:t>Autofac</a:t>
            </a:r>
            <a:r>
              <a:rPr lang="en-US" dirty="0" smtClean="0"/>
              <a:t> uses scopes to handle disposal.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features of </a:t>
            </a:r>
            <a:r>
              <a:rPr lang="en-US" dirty="0" err="1" smtClean="0"/>
              <a:t>IoC</a:t>
            </a:r>
            <a:r>
              <a:rPr lang="en-US" dirty="0" smtClean="0"/>
              <a:t> containers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Proxy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enabler of the D</a:t>
            </a:r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Move the responsibility of creating dependencies from a low-level component to a high-level component.</a:t>
            </a:r>
          </a:p>
          <a:p>
            <a:r>
              <a:rPr lang="en-US" dirty="0" smtClean="0"/>
              <a:t>Makes dependencies explicit and transparent as opposed to unknown and opaque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 Injection</a:t>
            </a:r>
          </a:p>
          <a:p>
            <a:pPr lvl="1"/>
            <a:r>
              <a:rPr lang="en-US" dirty="0" smtClean="0"/>
              <a:t>Dependencies are passed in through the constructor.</a:t>
            </a:r>
          </a:p>
          <a:p>
            <a:pPr lvl="1"/>
            <a:r>
              <a:rPr lang="en-US" dirty="0" smtClean="0"/>
              <a:t>This is useful for required dependencies</a:t>
            </a:r>
          </a:p>
          <a:p>
            <a:pPr lvl="1"/>
            <a:r>
              <a:rPr lang="en-US" dirty="0" smtClean="0"/>
              <a:t>Default implementations can be provided for when not using a </a:t>
            </a:r>
            <a:r>
              <a:rPr lang="en-US" dirty="0" smtClean="0"/>
              <a:t>container*</a:t>
            </a:r>
            <a:endParaRPr lang="en-US" dirty="0" smtClean="0"/>
          </a:p>
          <a:p>
            <a:r>
              <a:rPr lang="en-US" dirty="0" smtClean="0"/>
              <a:t>Property Injection</a:t>
            </a:r>
          </a:p>
          <a:p>
            <a:pPr lvl="1"/>
            <a:r>
              <a:rPr lang="en-US" dirty="0" smtClean="0"/>
              <a:t>Dependencies are passed in through properties.</a:t>
            </a:r>
            <a:endParaRPr lang="en-US" dirty="0" smtClean="0"/>
          </a:p>
          <a:p>
            <a:pPr lvl="1"/>
            <a:r>
              <a:rPr lang="en-US" dirty="0" smtClean="0"/>
              <a:t>Useful for non-required dependencies.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My 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suffer from NIH</a:t>
            </a:r>
          </a:p>
          <a:p>
            <a:r>
              <a:rPr lang="en-US" dirty="0" smtClean="0"/>
              <a:t>I want to know how something works</a:t>
            </a:r>
          </a:p>
          <a:p>
            <a:r>
              <a:rPr lang="en-US" dirty="0" smtClean="0"/>
              <a:t>I find it is easier to explain if I have built something myself</a:t>
            </a:r>
          </a:p>
          <a:p>
            <a:endParaRPr lang="en-US" dirty="0" smtClean="0"/>
          </a:p>
          <a:p>
            <a:r>
              <a:rPr lang="en-US" dirty="0" smtClean="0"/>
              <a:t>This is not for use in production systems…</a:t>
            </a:r>
          </a:p>
          <a:p>
            <a:pPr lvl="1"/>
            <a:r>
              <a:rPr lang="en-US" dirty="0" smtClean="0"/>
              <a:t>Pick one of the big guys: </a:t>
            </a:r>
            <a:r>
              <a:rPr lang="en-US" dirty="0" err="1" smtClean="0"/>
              <a:t>Autofac</a:t>
            </a:r>
            <a:r>
              <a:rPr lang="en-US" dirty="0" smtClean="0"/>
              <a:t>, Windsor, </a:t>
            </a:r>
            <a:r>
              <a:rPr lang="en-US" dirty="0" err="1" smtClean="0"/>
              <a:t>Ninject</a:t>
            </a:r>
            <a:r>
              <a:rPr lang="en-US" dirty="0" smtClean="0"/>
              <a:t>, </a:t>
            </a:r>
            <a:r>
              <a:rPr lang="en-US" dirty="0" err="1" smtClean="0"/>
              <a:t>StructureMap</a:t>
            </a:r>
            <a:r>
              <a:rPr lang="en-US" dirty="0" smtClean="0"/>
              <a:t>, Unity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Goal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654" indent="-514350"/>
            <a:r>
              <a:rPr lang="en-US" dirty="0" smtClean="0"/>
              <a:t>Given a type, give me back an instance of that type.</a:t>
            </a:r>
          </a:p>
          <a:p>
            <a:pPr marL="962406" lvl="1" indent="-514350"/>
            <a:r>
              <a:rPr lang="en-US" dirty="0" smtClean="0"/>
              <a:t>Registered instances</a:t>
            </a:r>
          </a:p>
          <a:p>
            <a:pPr marL="962406" lvl="1" indent="-514350"/>
            <a:r>
              <a:rPr lang="en-US" dirty="0" smtClean="0"/>
              <a:t>Non-registered instances</a:t>
            </a:r>
          </a:p>
          <a:p>
            <a:pPr marL="962406" lvl="1" indent="-514350"/>
            <a:r>
              <a:rPr lang="en-US" dirty="0" smtClean="0"/>
              <a:t>Instances with dependencies</a:t>
            </a:r>
          </a:p>
          <a:p>
            <a:pPr marL="962406" lvl="1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Goal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my component to always resolve to the same instance (Singleton)</a:t>
            </a:r>
          </a:p>
          <a:p>
            <a:r>
              <a:rPr lang="en-US" dirty="0" smtClean="0"/>
              <a:t>I want my component to always resolve to a new instance (Transient)</a:t>
            </a:r>
          </a:p>
          <a:p>
            <a:r>
              <a:rPr lang="en-US" dirty="0" smtClean="0"/>
              <a:t>I want my component to 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Goal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Lifetime and Activation are 2 different things.</a:t>
            </a:r>
          </a:p>
          <a:p>
            <a:pPr lvl="1"/>
            <a:r>
              <a:rPr lang="en-US" dirty="0" smtClean="0"/>
              <a:t>What if a component desired as a singleton isn’t provided as an instance?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Goal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should not get a stack overflow if I have cycles in my dependency chain.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Disposal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is hard.</a:t>
            </a:r>
          </a:p>
          <a:p>
            <a:r>
              <a:rPr lang="en-US" dirty="0" smtClean="0"/>
              <a:t>Rule of disposal</a:t>
            </a:r>
          </a:p>
          <a:p>
            <a:pPr lvl="1"/>
            <a:r>
              <a:rPr lang="en-US" dirty="0" smtClean="0"/>
              <a:t> implement </a:t>
            </a:r>
            <a:r>
              <a:rPr lang="en-US" dirty="0" err="1" smtClean="0"/>
              <a:t>IDisposable</a:t>
            </a:r>
            <a:r>
              <a:rPr lang="en-US" dirty="0" smtClean="0"/>
              <a:t> when the class </a:t>
            </a:r>
            <a:r>
              <a:rPr lang="en-US" b="1" i="1" u="sng" dirty="0" smtClean="0"/>
              <a:t>owns</a:t>
            </a:r>
            <a:r>
              <a:rPr lang="en-US" dirty="0" smtClean="0"/>
              <a:t> an unmanaged resource and/or another class that implements </a:t>
            </a:r>
            <a:r>
              <a:rPr lang="en-US" dirty="0" err="1" smtClean="0"/>
              <a:t>IDisposable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4191000"/>
            <a:ext cx="4191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Ninja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private Pirate _prisoner;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public Ninja(Pirate prisoner)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_prisoner = prisoner;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4191000"/>
            <a:ext cx="419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 class Pirate 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IDisposable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//…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</TotalTime>
  <Words>402</Words>
  <Application>Microsoft Office PowerPoint</Application>
  <PresentationFormat>On-screen Show (4:3)</PresentationFormat>
  <Paragraphs>63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Build Your Own Ioc Container</vt:lpstr>
      <vt:lpstr>What is IoC?</vt:lpstr>
      <vt:lpstr>Types of Dependency Injection</vt:lpstr>
      <vt:lpstr>Why Build My Own?</vt:lpstr>
      <vt:lpstr>Coding Goal #1</vt:lpstr>
      <vt:lpstr>Coding Goal #2</vt:lpstr>
      <vt:lpstr>Coding Goal #3</vt:lpstr>
      <vt:lpstr>Coding Goal #4</vt:lpstr>
      <vt:lpstr>Component Disposal</vt:lpstr>
      <vt:lpstr>Component Disposal (cont.)</vt:lpstr>
      <vt:lpstr>Other features of IoC containers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Ioc Container</dc:title>
  <dc:creator>Craig</dc:creator>
  <cp:lastModifiedBy>Craig</cp:lastModifiedBy>
  <cp:revision>15</cp:revision>
  <dcterms:created xsi:type="dcterms:W3CDTF">2011-02-09T19:52:05Z</dcterms:created>
  <dcterms:modified xsi:type="dcterms:W3CDTF">2011-02-09T20:41:30Z</dcterms:modified>
</cp:coreProperties>
</file>