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054" autoAdjust="0"/>
  </p:normalViewPr>
  <p:slideViewPr>
    <p:cSldViewPr snapToObjects="1">
      <p:cViewPr>
        <p:scale>
          <a:sx n="196" d="100"/>
          <a:sy n="196" d="100"/>
        </p:scale>
        <p:origin x="1336" y="2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D450-EE27-0A4D-BFE5-891BA292700A}" type="datetimeFigureOut">
              <a:t>02/12/2012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0AE6-F2B7-7C4D-996E-C778BF2F93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87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D450-EE27-0A4D-BFE5-891BA292700A}" type="datetimeFigureOut">
              <a:t>02/12/2012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0AE6-F2B7-7C4D-996E-C778BF2F93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2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D450-EE27-0A4D-BFE5-891BA292700A}" type="datetimeFigureOut">
              <a:t>02/12/2012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0AE6-F2B7-7C4D-996E-C778BF2F93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6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D450-EE27-0A4D-BFE5-891BA292700A}" type="datetimeFigureOut">
              <a:t>02/12/2012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0AE6-F2B7-7C4D-996E-C778BF2F93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D450-EE27-0A4D-BFE5-891BA292700A}" type="datetimeFigureOut">
              <a:t>02/12/2012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0AE6-F2B7-7C4D-996E-C778BF2F93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5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D450-EE27-0A4D-BFE5-891BA292700A}" type="datetimeFigureOut">
              <a:t>02/12/2012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0AE6-F2B7-7C4D-996E-C778BF2F93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5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D450-EE27-0A4D-BFE5-891BA292700A}" type="datetimeFigureOut">
              <a:t>02/12/2012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0AE6-F2B7-7C4D-996E-C778BF2F93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0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D450-EE27-0A4D-BFE5-891BA292700A}" type="datetimeFigureOut">
              <a:t>02/12/2012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0AE6-F2B7-7C4D-996E-C778BF2F93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4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D450-EE27-0A4D-BFE5-891BA292700A}" type="datetimeFigureOut">
              <a:t>02/12/2012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0AE6-F2B7-7C4D-996E-C778BF2F93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3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D450-EE27-0A4D-BFE5-891BA292700A}" type="datetimeFigureOut">
              <a:t>02/12/2012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0AE6-F2B7-7C4D-996E-C778BF2F93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0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D450-EE27-0A4D-BFE5-891BA292700A}" type="datetimeFigureOut">
              <a:t>02/12/2012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0AE6-F2B7-7C4D-996E-C778BF2F93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6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4D450-EE27-0A4D-BFE5-891BA292700A}" type="datetimeFigureOut">
              <a:t>02/12/2012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0AE6-F2B7-7C4D-996E-C778BF2F93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5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 flipH="1">
            <a:off x="5508104" y="1916832"/>
            <a:ext cx="1224136" cy="1008112"/>
          </a:xfrm>
          <a:prstGeom prst="roundRect">
            <a:avLst>
              <a:gd name="adj" fmla="val 12063"/>
            </a:avLst>
          </a:prstGeom>
          <a:solidFill>
            <a:schemeClr val="accent6">
              <a:lumMod val="20000"/>
              <a:lumOff val="80000"/>
            </a:schemeClr>
          </a:solidFill>
          <a:ln w="190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 flipH="1">
            <a:off x="2316729" y="2132857"/>
            <a:ext cx="3119368" cy="2520279"/>
          </a:xfrm>
          <a:prstGeom prst="roundRect">
            <a:avLst>
              <a:gd name="adj" fmla="val 4408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 flipH="1">
            <a:off x="5508104" y="2996952"/>
            <a:ext cx="1224136" cy="1368152"/>
          </a:xfrm>
          <a:prstGeom prst="roundRect">
            <a:avLst>
              <a:gd name="adj" fmla="val 12063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403648" y="2636912"/>
            <a:ext cx="703256" cy="720080"/>
          </a:xfrm>
          <a:prstGeom prst="ellipse">
            <a:avLst/>
          </a:prstGeom>
          <a:solidFill>
            <a:schemeClr val="bg1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/>
              <a:t>Client</a:t>
            </a:r>
          </a:p>
          <a:p>
            <a:pPr algn="ctr"/>
            <a:r>
              <a:rPr lang="en-US" sz="900"/>
              <a:t>(Browser)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627785" y="2276872"/>
            <a:ext cx="1039690" cy="487630"/>
          </a:xfrm>
          <a:prstGeom prst="roundRect">
            <a:avLst/>
          </a:prstGeom>
          <a:solidFill>
            <a:schemeClr val="accent3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Servlet</a:t>
            </a:r>
          </a:p>
        </p:txBody>
      </p:sp>
      <p:cxnSp>
        <p:nvCxnSpPr>
          <p:cNvPr id="8" name="Curved Connector 7"/>
          <p:cNvCxnSpPr>
            <a:stCxn id="18" idx="1"/>
            <a:endCxn id="4" idx="4"/>
          </p:cNvCxnSpPr>
          <p:nvPr/>
        </p:nvCxnSpPr>
        <p:spPr>
          <a:xfrm rot="10800000">
            <a:off x="1755277" y="3356993"/>
            <a:ext cx="1068687" cy="180021"/>
          </a:xfrm>
          <a:prstGeom prst="curvedConnector2">
            <a:avLst/>
          </a:prstGeom>
          <a:ln w="28575" cap="flat" cmpd="sng">
            <a:round/>
            <a:headEnd type="none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olded Corner 17"/>
          <p:cNvSpPr/>
          <p:nvPr/>
        </p:nvSpPr>
        <p:spPr>
          <a:xfrm>
            <a:off x="2823963" y="3212977"/>
            <a:ext cx="648072" cy="648072"/>
          </a:xfrm>
          <a:prstGeom prst="foldedCorner">
            <a:avLst>
              <a:gd name="adj" fmla="val 37952"/>
            </a:avLst>
          </a:prstGeom>
          <a:solidFill>
            <a:schemeClr val="accent3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/>
              <a:t>JSP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19672" y="3501008"/>
            <a:ext cx="684477" cy="246221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response</a:t>
            </a:r>
          </a:p>
        </p:txBody>
      </p:sp>
      <p:cxnSp>
        <p:nvCxnSpPr>
          <p:cNvPr id="26" name="Curved Connector 25"/>
          <p:cNvCxnSpPr>
            <a:stCxn id="5" idx="2"/>
            <a:endCxn id="18" idx="0"/>
          </p:cNvCxnSpPr>
          <p:nvPr/>
        </p:nvCxnSpPr>
        <p:spPr>
          <a:xfrm rot="16200000" flipH="1">
            <a:off x="2923577" y="2988554"/>
            <a:ext cx="448475" cy="369"/>
          </a:xfrm>
          <a:prstGeom prst="curvedConnector3">
            <a:avLst>
              <a:gd name="adj1" fmla="val 50000"/>
            </a:avLst>
          </a:prstGeom>
          <a:ln w="28575" cap="flat" cmpd="sng">
            <a:round/>
            <a:headEnd type="none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55776" y="2852936"/>
            <a:ext cx="606080" cy="246221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forward</a:t>
            </a:r>
          </a:p>
        </p:txBody>
      </p:sp>
      <p:cxnSp>
        <p:nvCxnSpPr>
          <p:cNvPr id="31" name="Curved Connector 30"/>
          <p:cNvCxnSpPr>
            <a:stCxn id="4" idx="0"/>
            <a:endCxn id="5" idx="1"/>
          </p:cNvCxnSpPr>
          <p:nvPr/>
        </p:nvCxnSpPr>
        <p:spPr>
          <a:xfrm rot="5400000" flipH="1" flipV="1">
            <a:off x="2133418" y="2142546"/>
            <a:ext cx="116225" cy="872509"/>
          </a:xfrm>
          <a:prstGeom prst="curvedConnector2">
            <a:avLst/>
          </a:prstGeom>
          <a:ln w="28575" cap="flat" cmpd="sng">
            <a:round/>
            <a:headEnd type="none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91680" y="2276872"/>
            <a:ext cx="599881" cy="246221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request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67745" y="1772816"/>
            <a:ext cx="1308484" cy="369332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Application</a:t>
            </a:r>
          </a:p>
        </p:txBody>
      </p:sp>
      <p:sp>
        <p:nvSpPr>
          <p:cNvPr id="42" name="Can 41"/>
          <p:cNvSpPr/>
          <p:nvPr/>
        </p:nvSpPr>
        <p:spPr>
          <a:xfrm>
            <a:off x="5645505" y="2060848"/>
            <a:ext cx="936104" cy="760991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/>
              <a:t>Database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4139952" y="3140968"/>
            <a:ext cx="1083352" cy="504056"/>
          </a:xfrm>
          <a:prstGeom prst="roundRect">
            <a:avLst/>
          </a:prstGeom>
          <a:solidFill>
            <a:srgbClr val="FF6666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Façade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4139952" y="3933056"/>
            <a:ext cx="1080120" cy="504056"/>
          </a:xfrm>
          <a:prstGeom prst="roundRect">
            <a:avLst/>
          </a:prstGeom>
          <a:solidFill>
            <a:srgbClr val="00CB4F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Entity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4139952" y="2276872"/>
            <a:ext cx="1080120" cy="499005"/>
          </a:xfrm>
          <a:prstGeom prst="roundRect">
            <a:avLst/>
          </a:prstGeom>
          <a:solidFill>
            <a:srgbClr val="FF6666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Controller</a:t>
            </a:r>
            <a:endParaRPr lang="en-US" sz="1100"/>
          </a:p>
        </p:txBody>
      </p:sp>
      <p:sp>
        <p:nvSpPr>
          <p:cNvPr id="182" name="Rounded Rectangle 181"/>
          <p:cNvSpPr/>
          <p:nvPr/>
        </p:nvSpPr>
        <p:spPr>
          <a:xfrm>
            <a:off x="3131840" y="4797152"/>
            <a:ext cx="432048" cy="288032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 w="190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/>
              <a:t>JPA</a:t>
            </a:r>
          </a:p>
        </p:txBody>
      </p:sp>
      <p:sp>
        <p:nvSpPr>
          <p:cNvPr id="183" name="Rounded Rectangle 182"/>
          <p:cNvSpPr/>
          <p:nvPr/>
        </p:nvSpPr>
        <p:spPr>
          <a:xfrm>
            <a:off x="3707904" y="4797152"/>
            <a:ext cx="432048" cy="288032"/>
          </a:xfrm>
          <a:prstGeom prst="roundRect">
            <a:avLst>
              <a:gd name="adj" fmla="val 0"/>
            </a:avLst>
          </a:prstGeom>
          <a:solidFill>
            <a:srgbClr val="FF6666"/>
          </a:solidFill>
          <a:ln w="190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/>
              <a:t>EJB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5645505" y="3140968"/>
            <a:ext cx="936104" cy="504055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/>
              <a:t>Entity Manager</a:t>
            </a:r>
          </a:p>
        </p:txBody>
      </p:sp>
      <p:sp>
        <p:nvSpPr>
          <p:cNvPr id="224" name="Rounded Rectangle 223"/>
          <p:cNvSpPr/>
          <p:nvPr/>
        </p:nvSpPr>
        <p:spPr>
          <a:xfrm>
            <a:off x="2339752" y="4797152"/>
            <a:ext cx="656456" cy="288032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190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/>
              <a:t>Servlet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732240" y="3212976"/>
            <a:ext cx="761803" cy="369332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900"/>
              <a:t>Persistance</a:t>
            </a:r>
          </a:p>
          <a:p>
            <a:r>
              <a:rPr lang="en-US" sz="900"/>
              <a:t>Context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732240" y="2262064"/>
            <a:ext cx="562868" cy="230832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900"/>
              <a:t>RDBMS</a:t>
            </a:r>
          </a:p>
        </p:txBody>
      </p:sp>
      <p:sp>
        <p:nvSpPr>
          <p:cNvPr id="46" name="Oval 45"/>
          <p:cNvSpPr/>
          <p:nvPr/>
        </p:nvSpPr>
        <p:spPr>
          <a:xfrm>
            <a:off x="1403648" y="3861048"/>
            <a:ext cx="703256" cy="720080"/>
          </a:xfrm>
          <a:prstGeom prst="ellipse">
            <a:avLst/>
          </a:prstGeom>
          <a:solidFill>
            <a:schemeClr val="bg1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/>
              <a:t>Client</a:t>
            </a:r>
          </a:p>
          <a:p>
            <a:pPr algn="ctr"/>
            <a:r>
              <a:rPr lang="en-US" sz="900"/>
              <a:t>(REST)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3667475" y="2420888"/>
            <a:ext cx="472477" cy="0"/>
          </a:xfrm>
          <a:prstGeom prst="line">
            <a:avLst/>
          </a:prstGeom>
          <a:ln w="28575" cap="flat" cmpd="sng">
            <a:round/>
            <a:headEnd type="arrow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223304" y="3392996"/>
            <a:ext cx="422201" cy="0"/>
          </a:xfrm>
          <a:prstGeom prst="line">
            <a:avLst/>
          </a:prstGeom>
          <a:ln w="28575" cap="flat" cmpd="sng">
            <a:round/>
            <a:headEnd type="none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3" idx="0"/>
            <a:endCxn id="76" idx="2"/>
          </p:cNvCxnSpPr>
          <p:nvPr/>
        </p:nvCxnSpPr>
        <p:spPr>
          <a:xfrm flipH="1" flipV="1">
            <a:off x="4680012" y="2775877"/>
            <a:ext cx="1616" cy="365091"/>
          </a:xfrm>
          <a:prstGeom prst="line">
            <a:avLst/>
          </a:prstGeom>
          <a:ln w="28575" cap="flat" cmpd="sng">
            <a:round/>
            <a:headEnd type="arrow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8" idx="0"/>
            <a:endCxn id="42" idx="3"/>
          </p:cNvCxnSpPr>
          <p:nvPr/>
        </p:nvCxnSpPr>
        <p:spPr>
          <a:xfrm flipV="1">
            <a:off x="6113557" y="2821839"/>
            <a:ext cx="0" cy="319129"/>
          </a:xfrm>
          <a:prstGeom prst="line">
            <a:avLst/>
          </a:prstGeom>
          <a:ln w="28575" cap="flat" cmpd="sng">
            <a:round/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Elbow Connector 237"/>
          <p:cNvCxnSpPr/>
          <p:nvPr/>
        </p:nvCxnSpPr>
        <p:spPr>
          <a:xfrm>
            <a:off x="3667475" y="2564904"/>
            <a:ext cx="472477" cy="728293"/>
          </a:xfrm>
          <a:prstGeom prst="bentConnector3">
            <a:avLst>
              <a:gd name="adj1" fmla="val 31027"/>
            </a:avLst>
          </a:prstGeom>
          <a:ln w="28575" cap="flat" cmpd="sng">
            <a:round/>
            <a:headEnd type="none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flipV="1">
            <a:off x="2106904" y="3501008"/>
            <a:ext cx="2033048" cy="756084"/>
          </a:xfrm>
          <a:prstGeom prst="bentConnector3">
            <a:avLst>
              <a:gd name="adj1" fmla="val 83661"/>
            </a:avLst>
          </a:prstGeom>
          <a:ln w="28575" cap="flat" cmpd="sng">
            <a:round/>
            <a:headEnd type="arrow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8" idx="2"/>
            <a:endCxn id="52" idx="3"/>
          </p:cNvCxnSpPr>
          <p:nvPr/>
        </p:nvCxnSpPr>
        <p:spPr>
          <a:xfrm rot="5400000">
            <a:off x="5396785" y="3468311"/>
            <a:ext cx="540061" cy="893485"/>
          </a:xfrm>
          <a:prstGeom prst="bentConnector2">
            <a:avLst/>
          </a:prstGeom>
          <a:ln w="28575" cap="flat" cmpd="sng">
            <a:round/>
            <a:headEnd type="none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941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 flipH="1">
            <a:off x="2316729" y="2132857"/>
            <a:ext cx="2831335" cy="2016223"/>
          </a:xfrm>
          <a:prstGeom prst="roundRect">
            <a:avLst>
              <a:gd name="adj" fmla="val 4408"/>
            </a:avLst>
          </a:prstGeom>
          <a:solidFill>
            <a:schemeClr val="accent3">
              <a:lumMod val="20000"/>
              <a:lumOff val="80000"/>
            </a:schemeClr>
          </a:solidFill>
          <a:ln w="190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396541" y="2564904"/>
            <a:ext cx="626004" cy="636456"/>
          </a:xfrm>
          <a:prstGeom prst="ellipse">
            <a:avLst/>
          </a:prstGeom>
          <a:solidFill>
            <a:schemeClr val="bg1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900"/>
              <a:t>Browser</a:t>
            </a:r>
          </a:p>
          <a:p>
            <a:pPr algn="ctr"/>
            <a:r>
              <a:rPr lang="en-US" sz="900"/>
              <a:t>(HTTP)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2579041" y="3140968"/>
            <a:ext cx="840832" cy="315823"/>
          </a:xfrm>
          <a:prstGeom prst="roundRect">
            <a:avLst/>
          </a:prstGeom>
          <a:solidFill>
            <a:schemeClr val="accent3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/>
              <a:t>Servlet</a:t>
            </a:r>
          </a:p>
        </p:txBody>
      </p:sp>
      <p:cxnSp>
        <p:nvCxnSpPr>
          <p:cNvPr id="37" name="Curved Connector 36"/>
          <p:cNvCxnSpPr>
            <a:stCxn id="39" idx="1"/>
            <a:endCxn id="34" idx="0"/>
          </p:cNvCxnSpPr>
          <p:nvPr/>
        </p:nvCxnSpPr>
        <p:spPr>
          <a:xfrm rot="10800000" flipV="1">
            <a:off x="1709544" y="2474414"/>
            <a:ext cx="1062257" cy="90490"/>
          </a:xfrm>
          <a:prstGeom prst="curvedConnector2">
            <a:avLst/>
          </a:prstGeom>
          <a:ln w="28575" cap="flat" cmpd="sng">
            <a:round/>
            <a:headEnd type="none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olded Corner 38"/>
          <p:cNvSpPr/>
          <p:nvPr/>
        </p:nvSpPr>
        <p:spPr>
          <a:xfrm>
            <a:off x="2771800" y="2260916"/>
            <a:ext cx="448871" cy="426996"/>
          </a:xfrm>
          <a:prstGeom prst="foldedCorner">
            <a:avLst>
              <a:gd name="adj" fmla="val 37952"/>
            </a:avLst>
          </a:prstGeom>
          <a:solidFill>
            <a:schemeClr val="accent3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/>
              <a:t>JSP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13627" y="2258970"/>
            <a:ext cx="584515" cy="215444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response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77660" y="2842460"/>
            <a:ext cx="521797" cy="215444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forward</a:t>
            </a:r>
          </a:p>
        </p:txBody>
      </p:sp>
      <p:cxnSp>
        <p:nvCxnSpPr>
          <p:cNvPr id="47" name="Curved Connector 46"/>
          <p:cNvCxnSpPr>
            <a:stCxn id="34" idx="4"/>
            <a:endCxn id="36" idx="1"/>
          </p:cNvCxnSpPr>
          <p:nvPr/>
        </p:nvCxnSpPr>
        <p:spPr>
          <a:xfrm rot="16200000" flipH="1">
            <a:off x="2095532" y="2815371"/>
            <a:ext cx="97520" cy="869498"/>
          </a:xfrm>
          <a:prstGeom prst="curvedConnector2">
            <a:avLst/>
          </a:prstGeom>
          <a:ln w="28575" cap="flat" cmpd="sng">
            <a:round/>
            <a:headEnd type="none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835696" y="3285564"/>
            <a:ext cx="518091" cy="215444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request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67744" y="1772816"/>
            <a:ext cx="1308484" cy="369332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Application</a:t>
            </a:r>
          </a:p>
        </p:txBody>
      </p:sp>
      <p:sp>
        <p:nvSpPr>
          <p:cNvPr id="51" name="Can 50"/>
          <p:cNvSpPr/>
          <p:nvPr/>
        </p:nvSpPr>
        <p:spPr>
          <a:xfrm>
            <a:off x="5303065" y="4193585"/>
            <a:ext cx="848343" cy="703079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/>
              <a:t>Database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3963322" y="3392996"/>
            <a:ext cx="938905" cy="324036"/>
          </a:xfrm>
          <a:prstGeom prst="roundRect">
            <a:avLst/>
          </a:prstGeom>
          <a:solidFill>
            <a:srgbClr val="FF6666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/>
              <a:t>Façade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2579040" y="3683207"/>
            <a:ext cx="840833" cy="324036"/>
          </a:xfrm>
          <a:prstGeom prst="roundRect">
            <a:avLst/>
          </a:prstGeom>
          <a:solidFill>
            <a:srgbClr val="00CB4F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/>
              <a:t>Entity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3963322" y="2852936"/>
            <a:ext cx="936104" cy="320789"/>
          </a:xfrm>
          <a:prstGeom prst="roundRect">
            <a:avLst/>
          </a:prstGeom>
          <a:solidFill>
            <a:srgbClr val="FF6666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/>
              <a:t>Controller</a:t>
            </a:r>
            <a:endParaRPr lang="en-US" sz="1000"/>
          </a:p>
        </p:txBody>
      </p:sp>
      <p:sp>
        <p:nvSpPr>
          <p:cNvPr id="56" name="Rounded Rectangle 55"/>
          <p:cNvSpPr/>
          <p:nvPr/>
        </p:nvSpPr>
        <p:spPr>
          <a:xfrm>
            <a:off x="1619672" y="3933056"/>
            <a:ext cx="576063" cy="216023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 w="190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/>
              <a:t>JPA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619672" y="4221089"/>
            <a:ext cx="576064" cy="216024"/>
          </a:xfrm>
          <a:prstGeom prst="roundRect">
            <a:avLst>
              <a:gd name="adj" fmla="val 0"/>
            </a:avLst>
          </a:prstGeom>
          <a:solidFill>
            <a:srgbClr val="FF6666"/>
          </a:solidFill>
          <a:ln w="190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/>
              <a:t>EJB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3966124" y="4293096"/>
            <a:ext cx="936104" cy="504055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/>
              <a:t>Entity Manager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1619672" y="3645024"/>
            <a:ext cx="576064" cy="21602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190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/>
              <a:t>Servlet</a:t>
            </a:r>
          </a:p>
        </p:txBody>
      </p:sp>
      <p:sp>
        <p:nvSpPr>
          <p:cNvPr id="62" name="Oval 61"/>
          <p:cNvSpPr/>
          <p:nvPr/>
        </p:nvSpPr>
        <p:spPr>
          <a:xfrm>
            <a:off x="5724128" y="2706323"/>
            <a:ext cx="592888" cy="627420"/>
          </a:xfrm>
          <a:prstGeom prst="ellipse">
            <a:avLst/>
          </a:prstGeom>
          <a:solidFill>
            <a:schemeClr val="bg1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900"/>
              <a:t>Server</a:t>
            </a:r>
          </a:p>
          <a:p>
            <a:pPr algn="ctr"/>
            <a:r>
              <a:rPr lang="en-US" sz="900"/>
              <a:t>(REST)</a:t>
            </a:r>
          </a:p>
        </p:txBody>
      </p:sp>
      <p:cxnSp>
        <p:nvCxnSpPr>
          <p:cNvPr id="63" name="Straight Connector 62"/>
          <p:cNvCxnSpPr>
            <a:stCxn id="53" idx="0"/>
            <a:endCxn id="55" idx="2"/>
          </p:cNvCxnSpPr>
          <p:nvPr/>
        </p:nvCxnSpPr>
        <p:spPr>
          <a:xfrm flipH="1" flipV="1">
            <a:off x="4431374" y="3173725"/>
            <a:ext cx="1401" cy="219271"/>
          </a:xfrm>
          <a:prstGeom prst="line">
            <a:avLst/>
          </a:prstGeom>
          <a:ln w="28575" cap="flat" cmpd="sng">
            <a:round/>
            <a:headEnd type="arrow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3"/>
            <a:endCxn id="51" idx="2"/>
          </p:cNvCxnSpPr>
          <p:nvPr/>
        </p:nvCxnSpPr>
        <p:spPr>
          <a:xfrm>
            <a:off x="4902228" y="4545124"/>
            <a:ext cx="400837" cy="1"/>
          </a:xfrm>
          <a:prstGeom prst="line">
            <a:avLst/>
          </a:prstGeom>
          <a:ln w="28575" cap="flat" cmpd="sng">
            <a:round/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9" idx="1"/>
            <a:endCxn id="54" idx="2"/>
          </p:cNvCxnSpPr>
          <p:nvPr/>
        </p:nvCxnSpPr>
        <p:spPr>
          <a:xfrm rot="10800000">
            <a:off x="2999458" y="4007244"/>
            <a:ext cx="966667" cy="537881"/>
          </a:xfrm>
          <a:prstGeom prst="bentConnector2">
            <a:avLst/>
          </a:prstGeom>
          <a:ln w="28575" cap="flat" cmpd="sng">
            <a:round/>
            <a:headEnd type="none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3963322" y="2314019"/>
            <a:ext cx="936104" cy="32078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/>
              <a:t>Client</a:t>
            </a:r>
            <a:endParaRPr lang="en-US" sz="1000"/>
          </a:p>
        </p:txBody>
      </p:sp>
      <p:cxnSp>
        <p:nvCxnSpPr>
          <p:cNvPr id="67" name="Curved Connector 66"/>
          <p:cNvCxnSpPr>
            <a:stCxn id="66" idx="3"/>
            <a:endCxn id="62" idx="0"/>
          </p:cNvCxnSpPr>
          <p:nvPr/>
        </p:nvCxnSpPr>
        <p:spPr>
          <a:xfrm>
            <a:off x="4899426" y="2474414"/>
            <a:ext cx="1121146" cy="231909"/>
          </a:xfrm>
          <a:prstGeom prst="curvedConnector2">
            <a:avLst/>
          </a:prstGeom>
          <a:ln w="28575" cap="flat" cmpd="sng">
            <a:round/>
            <a:headEnd type="none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62" idx="4"/>
            <a:endCxn id="53" idx="3"/>
          </p:cNvCxnSpPr>
          <p:nvPr/>
        </p:nvCxnSpPr>
        <p:spPr>
          <a:xfrm rot="5400000">
            <a:off x="5350765" y="2885206"/>
            <a:ext cx="221271" cy="1118345"/>
          </a:xfrm>
          <a:prstGeom prst="curvedConnector2">
            <a:avLst/>
          </a:prstGeom>
          <a:ln w="28575" cap="flat" cmpd="sng">
            <a:round/>
            <a:headEnd type="none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6" idx="2"/>
            <a:endCxn id="55" idx="0"/>
          </p:cNvCxnSpPr>
          <p:nvPr/>
        </p:nvCxnSpPr>
        <p:spPr>
          <a:xfrm>
            <a:off x="4431374" y="2634808"/>
            <a:ext cx="0" cy="218128"/>
          </a:xfrm>
          <a:prstGeom prst="line">
            <a:avLst/>
          </a:prstGeom>
          <a:ln w="28575" cap="flat" cmpd="sng">
            <a:round/>
            <a:headEnd type="arrow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9" idx="0"/>
            <a:endCxn id="53" idx="2"/>
          </p:cNvCxnSpPr>
          <p:nvPr/>
        </p:nvCxnSpPr>
        <p:spPr>
          <a:xfrm flipH="1" flipV="1">
            <a:off x="4432775" y="3717032"/>
            <a:ext cx="1401" cy="576064"/>
          </a:xfrm>
          <a:prstGeom prst="line">
            <a:avLst/>
          </a:prstGeom>
          <a:ln w="28575" cap="flat" cmpd="sng">
            <a:round/>
            <a:headEnd type="arrow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3419873" y="3352886"/>
            <a:ext cx="543449" cy="220130"/>
          </a:xfrm>
          <a:prstGeom prst="bentConnector3">
            <a:avLst>
              <a:gd name="adj1" fmla="val 50000"/>
            </a:avLst>
          </a:prstGeom>
          <a:ln w="28575" cap="flat" cmpd="sng">
            <a:round/>
            <a:headEnd type="none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3419873" y="2996952"/>
            <a:ext cx="543449" cy="246298"/>
          </a:xfrm>
          <a:prstGeom prst="bentConnector3">
            <a:avLst>
              <a:gd name="adj1" fmla="val 50000"/>
            </a:avLst>
          </a:prstGeom>
          <a:ln w="28575" cap="flat" cmpd="sng">
            <a:round/>
            <a:headEnd type="none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 rot="16200000">
            <a:off x="4658390" y="2939325"/>
            <a:ext cx="1475021" cy="2244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/>
              <a:t>Jersey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798380" y="2852936"/>
            <a:ext cx="103848" cy="144016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600"/>
              <a:t>C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795578" y="2321829"/>
            <a:ext cx="103848" cy="144016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600"/>
              <a:t>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316025" y="3154864"/>
            <a:ext cx="103848" cy="144016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600"/>
              <a:t>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316024" y="3683207"/>
            <a:ext cx="103848" cy="144016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600"/>
              <a:t>M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798380" y="4296238"/>
            <a:ext cx="103848" cy="144016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600"/>
              <a:t>M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024561" y="4323606"/>
            <a:ext cx="103848" cy="144016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600"/>
              <a:t>M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787941" y="3392996"/>
            <a:ext cx="103848" cy="144016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600"/>
              <a:t>M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116823" y="2260916"/>
            <a:ext cx="103848" cy="144016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600"/>
              <a:t>V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316729" y="4257092"/>
            <a:ext cx="679507" cy="48121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"/>
              <a:t>M = Model</a:t>
            </a:r>
          </a:p>
          <a:p>
            <a:r>
              <a:rPr lang="en-US" sz="600"/>
              <a:t>V = View</a:t>
            </a:r>
          </a:p>
          <a:p>
            <a:r>
              <a:rPr lang="en-US" sz="600"/>
              <a:t>C = Controller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619671" y="4522283"/>
            <a:ext cx="576064" cy="216024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190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/>
              <a:t>POJO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2996236" y="2687912"/>
            <a:ext cx="0" cy="453056"/>
          </a:xfrm>
          <a:prstGeom prst="line">
            <a:avLst/>
          </a:prstGeom>
          <a:ln w="28575" cap="flat" cmpd="sng">
            <a:round/>
            <a:headEnd type="arrow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943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96035"/>
              </p:ext>
            </p:extLst>
          </p:nvPr>
        </p:nvGraphicFramePr>
        <p:xfrm>
          <a:off x="827584" y="692696"/>
          <a:ext cx="3552056" cy="1919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6028"/>
                <a:gridCol w="1776028"/>
              </a:tblGrid>
              <a:tr h="31999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Server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1999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Local 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UserA</a:t>
                      </a:r>
                    </a:p>
                  </a:txBody>
                  <a:tcPr/>
                </a:tc>
              </a:tr>
              <a:tr h="31999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Remote 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UserB</a:t>
                      </a:r>
                    </a:p>
                  </a:txBody>
                  <a:tcPr/>
                </a:tc>
              </a:tr>
              <a:tr h="31999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Remote Server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ServerB</a:t>
                      </a:r>
                    </a:p>
                  </a:txBody>
                  <a:tcPr/>
                </a:tc>
              </a:tr>
              <a:tr h="31999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Local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a1b2c3d4</a:t>
                      </a:r>
                    </a:p>
                  </a:txBody>
                  <a:tcPr/>
                </a:tc>
              </a:tr>
              <a:tr h="31999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Remote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NULL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771027"/>
              </p:ext>
            </p:extLst>
          </p:nvPr>
        </p:nvGraphicFramePr>
        <p:xfrm>
          <a:off x="5004048" y="692697"/>
          <a:ext cx="3528392" cy="1901010"/>
        </p:xfrm>
        <a:graphic>
          <a:graphicData uri="http://schemas.openxmlformats.org/drawingml/2006/table">
            <a:tbl>
              <a:tblPr firstRow="1" lastCol="1" bandRow="1">
                <a:tableStyleId>{00A15C55-8517-42AA-B614-E9B94910E393}</a:tableStyleId>
              </a:tblPr>
              <a:tblGrid>
                <a:gridCol w="1764196"/>
                <a:gridCol w="1764196"/>
              </a:tblGrid>
              <a:tr h="31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Server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UserB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Local User ID</a:t>
                      </a:r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UserA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Remote User ID</a:t>
                      </a:r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ServerA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Remote Server ID</a:t>
                      </a:r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Local Key</a:t>
                      </a:r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a1b2c3d4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Remote Key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Curved Connector 5"/>
          <p:cNvCxnSpPr/>
          <p:nvPr/>
        </p:nvCxnSpPr>
        <p:spPr>
          <a:xfrm flipV="1">
            <a:off x="4355976" y="1196752"/>
            <a:ext cx="648072" cy="360040"/>
          </a:xfrm>
          <a:prstGeom prst="curvedConnector3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>
            <a:off x="4355976" y="1196752"/>
            <a:ext cx="648072" cy="360040"/>
          </a:xfrm>
          <a:prstGeom prst="curvedConnector3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flipV="1">
            <a:off x="4355976" y="2132856"/>
            <a:ext cx="648072" cy="360040"/>
          </a:xfrm>
          <a:prstGeom prst="curvedConnector3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>
            <a:off x="4355976" y="2132856"/>
            <a:ext cx="648072" cy="360040"/>
          </a:xfrm>
          <a:prstGeom prst="curvedConnector3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182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692340"/>
              </p:ext>
            </p:extLst>
          </p:nvPr>
        </p:nvGraphicFramePr>
        <p:xfrm>
          <a:off x="1043608" y="692696"/>
          <a:ext cx="2304256" cy="15841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/>
                <a:gridCol w="936104"/>
              </a:tblGrid>
              <a:tr h="26402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/>
                        <a:t>Server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Local 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james</a:t>
                      </a: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Remote 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adam</a:t>
                      </a: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Remote Server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ServerB</a:t>
                      </a: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Local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a1b2c3d4</a:t>
                      </a: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Remote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NULL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165334"/>
              </p:ext>
            </p:extLst>
          </p:nvPr>
        </p:nvGraphicFramePr>
        <p:xfrm>
          <a:off x="5724128" y="692696"/>
          <a:ext cx="2304256" cy="158417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368152"/>
                <a:gridCol w="936104"/>
              </a:tblGrid>
              <a:tr h="26402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/>
                        <a:t>Server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Local 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adam</a:t>
                      </a: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Remote 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james</a:t>
                      </a: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Remote Server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ServerA</a:t>
                      </a: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Local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NULL</a:t>
                      </a: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Remote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a1b2c3d4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707904" y="1124744"/>
            <a:ext cx="1728192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47864" y="764706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server-b.com</a:t>
            </a:r>
            <a:r>
              <a:rPr lang="en-US" sz="1200" b="1"/>
              <a:t>/friends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1961" y="1196754"/>
            <a:ext cx="538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POST</a:t>
            </a:r>
            <a:endParaRPr lang="en-US" sz="1200" b="1"/>
          </a:p>
        </p:txBody>
      </p:sp>
      <p:sp>
        <p:nvSpPr>
          <p:cNvPr id="9" name="TextBox 8"/>
          <p:cNvSpPr txBox="1"/>
          <p:nvPr/>
        </p:nvSpPr>
        <p:spPr>
          <a:xfrm>
            <a:off x="3354191" y="1412776"/>
            <a:ext cx="2369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1000" b="1">
                <a:effectLst/>
                <a:latin typeface="Courier"/>
                <a:ea typeface="ＭＳ ゴシック"/>
                <a:cs typeface="Times New Roman"/>
              </a:rPr>
              <a:t>{"localUser":”adam",</a:t>
            </a:r>
          </a:p>
          <a:p>
            <a:pPr algn="ctr">
              <a:spcAft>
                <a:spcPts val="0"/>
              </a:spcAft>
            </a:pPr>
            <a:r>
              <a:rPr lang="en-US" sz="1000" b="1">
                <a:effectLst/>
                <a:latin typeface="Courier"/>
                <a:ea typeface="ＭＳ ゴシック"/>
                <a:cs typeface="Times New Roman"/>
              </a:rPr>
              <a:t>"remoteUser":”james",</a:t>
            </a:r>
          </a:p>
          <a:p>
            <a:pPr algn="ctr">
              <a:spcAft>
                <a:spcPts val="0"/>
              </a:spcAft>
            </a:pPr>
            <a:r>
              <a:rPr lang="en-US" sz="1000" b="1">
                <a:effectLst/>
                <a:latin typeface="Courier"/>
                <a:ea typeface="ＭＳ ゴシック"/>
                <a:cs typeface="Times New Roman"/>
              </a:rPr>
              <a:t>"remoteServer":”ServerA",</a:t>
            </a:r>
          </a:p>
          <a:p>
            <a:pPr algn="ctr">
              <a:spcAft>
                <a:spcPts val="0"/>
              </a:spcAft>
            </a:pPr>
            <a:r>
              <a:rPr lang="en-US" sz="1000" b="1">
                <a:effectLst/>
                <a:latin typeface="Courier"/>
                <a:ea typeface="ＭＳ ゴシック"/>
                <a:cs typeface="Times New Roman"/>
              </a:rPr>
              <a:t>"remoteKey":”a1b2c3d4"}</a:t>
            </a:r>
            <a:endParaRPr lang="en-GB" sz="1000">
              <a:effectLst/>
              <a:latin typeface="Courier"/>
              <a:ea typeface="ＭＳ ゴシック"/>
              <a:cs typeface="Times New Roman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902335"/>
              </p:ext>
            </p:extLst>
          </p:nvPr>
        </p:nvGraphicFramePr>
        <p:xfrm>
          <a:off x="1043608" y="2852936"/>
          <a:ext cx="2304256" cy="15841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/>
                <a:gridCol w="936104"/>
              </a:tblGrid>
              <a:tr h="26402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/>
                        <a:t>Server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Local 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james</a:t>
                      </a: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Remote 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adam</a:t>
                      </a: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Remote Server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ServerB</a:t>
                      </a: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Local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a1b2c3d4</a:t>
                      </a: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Remote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e5f6g7h8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99236"/>
              </p:ext>
            </p:extLst>
          </p:nvPr>
        </p:nvGraphicFramePr>
        <p:xfrm>
          <a:off x="5724128" y="2852936"/>
          <a:ext cx="2304256" cy="158417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368152"/>
                <a:gridCol w="936104"/>
              </a:tblGrid>
              <a:tr h="26402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/>
                        <a:t>Server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Local 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adam</a:t>
                      </a: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Remote 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james</a:t>
                      </a: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Remote Server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ServerA</a:t>
                      </a: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Local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/>
                        <a:t>e5f6g7h8</a:t>
                      </a: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Remote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a1b2c3d4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3707904" y="3284984"/>
            <a:ext cx="1728192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47864" y="2924946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server-a.com</a:t>
            </a:r>
            <a:r>
              <a:rPr lang="en-US" sz="1200" b="1"/>
              <a:t>/friends/a1b2c3d4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47864" y="3356994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POST</a:t>
            </a:r>
            <a:endParaRPr lang="en-US" sz="1200" b="1"/>
          </a:p>
        </p:txBody>
      </p:sp>
      <p:sp>
        <p:nvSpPr>
          <p:cNvPr id="15" name="TextBox 14"/>
          <p:cNvSpPr txBox="1"/>
          <p:nvPr/>
        </p:nvSpPr>
        <p:spPr>
          <a:xfrm>
            <a:off x="3347865" y="3789042"/>
            <a:ext cx="2369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1000" b="1">
                <a:effectLst/>
                <a:latin typeface="Courier"/>
                <a:ea typeface="ＭＳ ゴシック"/>
                <a:cs typeface="Times New Roman"/>
              </a:rPr>
              <a:t>e5f6g7h8</a:t>
            </a:r>
            <a:endParaRPr lang="en-GB" sz="1000">
              <a:effectLst/>
              <a:latin typeface="Courier"/>
              <a:ea typeface="ＭＳ ゴシック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260648"/>
            <a:ext cx="7056784" cy="369332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New friend request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3608" y="2420888"/>
            <a:ext cx="7056784" cy="369332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Accept friend request</a:t>
            </a:r>
          </a:p>
        </p:txBody>
      </p:sp>
    </p:spTree>
    <p:extLst>
      <p:ext uri="{BB962C8B-B14F-4D97-AF65-F5344CB8AC3E}">
        <p14:creationId xmlns:p14="http://schemas.microsoft.com/office/powerpoint/2010/main" val="1647381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080FF"/>
      </a:accent1>
      <a:accent2>
        <a:srgbClr val="8FD9FB"/>
      </a:accent2>
      <a:accent3>
        <a:srgbClr val="FFCC00"/>
      </a:accent3>
      <a:accent4>
        <a:srgbClr val="EB6615"/>
      </a:accent4>
      <a:accent5>
        <a:srgbClr val="00CB4F"/>
      </a:accent5>
      <a:accent6>
        <a:srgbClr val="B523B4"/>
      </a:accent6>
      <a:hlink>
        <a:srgbClr val="FFDE26"/>
      </a:hlink>
      <a:folHlink>
        <a:srgbClr val="DEBE0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40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 cap="flat" cmpd="sng">
          <a:round/>
          <a:headEnd type="none"/>
          <a:tailEnd type="non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243</Words>
  <Application>Microsoft Macintosh PowerPoint</Application>
  <PresentationFormat>On-screen Show (4:3)</PresentationFormat>
  <Paragraphs>130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Bowcott</dc:creator>
  <cp:lastModifiedBy>James Bowcott</cp:lastModifiedBy>
  <cp:revision>28</cp:revision>
  <cp:lastPrinted>2012-11-26T18:24:09Z</cp:lastPrinted>
  <dcterms:created xsi:type="dcterms:W3CDTF">2012-11-17T00:38:59Z</dcterms:created>
  <dcterms:modified xsi:type="dcterms:W3CDTF">2012-12-02T19:11:51Z</dcterms:modified>
</cp:coreProperties>
</file>