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DB59-5F4F-424B-8BD1-3CF32DDFD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3185-E271-4C5E-BE29-3EABBE7A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5EA6-0859-4585-B5A6-27417D41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76EF-06B4-46A1-B446-ED712B4C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2A6B-E3A9-40BE-A75B-8A05FFCA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FD3E-7140-46E9-BAD8-5995A15A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004B-7632-4FC2-864A-878355EB7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C699-B304-47A7-818D-4BABF84F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6E8D-4C04-4167-924D-CB718912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06A4-9F7F-4463-8562-5143FDF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EE78A-CDA8-48B6-B781-E8A3A1036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B818C-2AAF-4C07-9D6F-F2C2EF56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FDF4-AE3C-4CAA-9E46-4B0E36C2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3912-3352-4BE4-8B81-27EABFA3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01CB-0404-497A-8CBF-9FFF74F0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243-4C4A-4E0C-84D4-8BA6C231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2033-7379-4CFA-B941-7709C3D8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F5B6-9A2C-406E-88B1-862AD747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89F1-0578-4F14-ADFC-6C5E3C7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624E-3F16-4EB4-8862-EA2864C4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6BAF-D16F-4753-A848-55959A97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164D0-D559-455D-89B8-CA0A5C0F3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76A5-B0BA-4D7D-B749-E064AE9E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BEAA-87F7-431F-8876-EDD55458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E85E-FAFD-4AF4-AD9F-0073199B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15C0-EA8A-4F90-8F45-56D8950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54F1-D7F9-48E8-A957-185F17CA1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58B8-02BA-4B0A-84CA-430D039F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6AFB-A7C7-4008-A7D2-9B6FE48C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2517-8D73-4F8A-9DA0-CC69A4FC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4BB4-E613-4265-9D63-2B19EC41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725D-EAF2-48FA-B067-0BF0B52E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0ADF4-207F-4EC8-A281-8FD27314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8FD8-F451-46C3-A4E4-B45B9F80C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05B56-9834-4253-9800-ECA953096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1C0EE-330B-4601-AFB5-401E36F8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C98F4-C0B7-4718-ADED-64860B8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FC6AD-DB6F-45E2-83D2-41115D5C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477A2-D35A-4C9C-B578-B65C10CE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801C-4733-458B-9F71-5A626015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08891-0772-4160-B01E-733C04BE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0AEE5-1390-42CE-9D9F-E16E6C5C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03DD6-5C9C-46F6-B8AE-B0D166EA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912D9-4CEA-49B1-B534-F94A9DD2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AC6B4-20BB-4607-AC3F-72828404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5196-015C-417F-A454-5B3955A9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7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B389-DAF0-461C-8561-D7F27BA9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F95-BA39-4C07-84C0-70F4ADA2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A22E-1290-4DE4-AFA1-34342FA7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0AFD-B761-420C-B1E8-4D82C82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CFE2-FE5D-4C04-8F58-FDB92837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9C2E4-E5BB-47CA-92BA-5333477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71A2-C334-4DA3-9D9E-BDC42FEC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B8553-0234-4311-A131-163358A8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8B70A-0799-4A63-8FDD-C381F754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6F78C-CF6D-4C79-B80E-7C592A79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FD50D-CD12-4499-B5F2-1E84E6F3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060C2-9831-489C-8488-6BBFB243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65DBA-D649-495F-A0D1-E8B18BD1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09F7-3230-45C2-ACF7-6A5AF608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AA93-92D2-4A34-B722-3EC98F841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48F0-E58E-4B80-82AB-C28C6E23CB3D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360C-AE74-4DFD-BEF0-7947445F6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4E74-1787-44C9-BB09-83774B283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C5C9-F419-4FD9-B203-BDDBA2FF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edict.cdc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55A5-3BB8-4135-B172-A7F552EC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Influenza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7654-67D5-4E08-B95A-7106FFD6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0" y="1099930"/>
            <a:ext cx="5910470" cy="57580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 CDC runs an annual influenza forecasting competition</a:t>
            </a:r>
          </a:p>
          <a:p>
            <a:r>
              <a:rPr lang="en-US" dirty="0"/>
              <a:t>Create weekly prospective probabilistic forecasts of </a:t>
            </a:r>
            <a:r>
              <a:rPr lang="en-US"/>
              <a:t>influenza activity</a:t>
            </a:r>
            <a:endParaRPr lang="en-US" dirty="0"/>
          </a:p>
          <a:p>
            <a:r>
              <a:rPr lang="en-US" dirty="0"/>
              <a:t>Current model: weighted ensemble approach of three components (Cheetah)</a:t>
            </a:r>
          </a:p>
          <a:p>
            <a:pPr lvl="1"/>
            <a:r>
              <a:rPr lang="en-US" dirty="0"/>
              <a:t>Dynamic harmonic regression using Fourier and non-seasonal ARIMA errors, with virus prevalence and Google Trends (Springbok) </a:t>
            </a:r>
          </a:p>
          <a:p>
            <a:pPr lvl="1"/>
            <a:r>
              <a:rPr lang="en-US" dirty="0"/>
              <a:t>Subtype-specific historical trends (Kudu)</a:t>
            </a:r>
          </a:p>
          <a:p>
            <a:pPr lvl="1"/>
            <a:r>
              <a:rPr lang="en-US" dirty="0"/>
              <a:t>General historical trends (Steenbok)</a:t>
            </a:r>
          </a:p>
          <a:p>
            <a:r>
              <a:rPr lang="en-US" dirty="0"/>
              <a:t>Like to incorporate infection dynamics – current model ignores transmission entirely</a:t>
            </a:r>
          </a:p>
          <a:p>
            <a:r>
              <a:rPr lang="en-US" dirty="0"/>
              <a:t>Follow along! </a:t>
            </a:r>
            <a:r>
              <a:rPr lang="en-US" dirty="0">
                <a:hlinkClick r:id="rId2"/>
              </a:rPr>
              <a:t>https://predict.cdc.gov</a:t>
            </a:r>
            <a:endParaRPr lang="en-US" dirty="0"/>
          </a:p>
          <a:p>
            <a:pPr lvl="1"/>
            <a:r>
              <a:rPr lang="en-US" dirty="0"/>
              <a:t>My models are Protea-Cheetah and Protea-Springbok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502E0-DA9B-44CC-AECA-4D9CAD28E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17" y="3186856"/>
            <a:ext cx="4972623" cy="3551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77306-1BA7-445B-830E-1ADC66A5A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17" y="295641"/>
            <a:ext cx="4130306" cy="28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Influenza 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McGowan</dc:creator>
  <cp:lastModifiedBy>Craig McGowan</cp:lastModifiedBy>
  <cp:revision>5</cp:revision>
  <dcterms:created xsi:type="dcterms:W3CDTF">2018-12-01T12:16:30Z</dcterms:created>
  <dcterms:modified xsi:type="dcterms:W3CDTF">2018-12-01T12:48:33Z</dcterms:modified>
</cp:coreProperties>
</file>