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Goal: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Predict how long it takes an epoxy to cure at a given temperature.</a:t>
            </a:r>
            <a:endParaRPr lang="en-US" sz="4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9332" y="1109133"/>
            <a:ext cx="421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the time marked by the red arrow, 20% of the total heat energy has been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42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0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9332" y="1109133"/>
            <a:ext cx="421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the time marked by the purple arrow, 80% of the total heat energy has been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9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26" y="482935"/>
            <a:ext cx="7490708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7666" y="3200399"/>
            <a:ext cx="408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define our degree of cure as the portion of heat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724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482935"/>
            <a:ext cx="7234977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66" y="2116666"/>
            <a:ext cx="408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Repeating this study with various heating rates…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113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564414"/>
            <a:ext cx="7234977" cy="5675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9768" y="3581399"/>
            <a:ext cx="352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…gives us a breadth of data to use for our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91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</a:t>
            </a:r>
            <a:r>
              <a:rPr lang="en-US" sz="7200" dirty="0" smtClean="0"/>
              <a:t>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1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Problem: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Can’t test it directly.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Problem: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 the process of heating the sample to the target temperature,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The cure advances at intermediate temperatures.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Solution: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“</a:t>
            </a:r>
            <a:r>
              <a:rPr lang="en-US" sz="4800" dirty="0" err="1" smtClean="0"/>
              <a:t>Isoconversional</a:t>
            </a:r>
            <a:r>
              <a:rPr lang="en-US" sz="4800" dirty="0" smtClean="0"/>
              <a:t>” techniques.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5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/>
              <a:t>Isoconversional</a:t>
            </a:r>
            <a:r>
              <a:rPr lang="en-US" sz="7200" dirty="0" smtClean="0"/>
              <a:t>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rate that the cure progresses depends only on:</a:t>
            </a:r>
          </a:p>
          <a:p>
            <a:pPr marL="914400" indent="-914400" algn="ctr">
              <a:buAutoNum type="alphaLcParenBoth"/>
            </a:pPr>
            <a:r>
              <a:rPr lang="en-US" sz="4800" dirty="0" smtClean="0"/>
              <a:t>The current temperature and</a:t>
            </a:r>
          </a:p>
          <a:p>
            <a:pPr marL="914400" indent="-914400" algn="ctr">
              <a:buAutoNum type="alphaLcParenBoth"/>
            </a:pPr>
            <a:r>
              <a:rPr lang="en-US" sz="4800" dirty="0" smtClean="0"/>
              <a:t>The current degree of cure</a:t>
            </a:r>
            <a:endParaRPr lang="en-US" sz="4800" dirty="0"/>
          </a:p>
          <a:p>
            <a:pPr algn="ctr"/>
            <a:r>
              <a:rPr lang="en-US" sz="4800" dirty="0" smtClean="0"/>
              <a:t>(0% - 100%)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Plan: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Heat the epoxy at a controlled temperature ramp.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Record the temperature and information about cure.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8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</a:t>
            </a:r>
            <a:r>
              <a:rPr lang="en-US" sz="7200" dirty="0" smtClean="0"/>
              <a:t>Data: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following slides show pre-processing of the data.</a:t>
            </a:r>
            <a:endParaRPr lang="en-US" sz="48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866" y="1913466"/>
            <a:ext cx="2954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 the epoxy cures, it gives off heat.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469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1068" y="1913466"/>
            <a:ext cx="32596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blue hatched region is total amount of heat energy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551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217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Craig</cp:lastModifiedBy>
  <cp:revision>6</cp:revision>
  <dcterms:created xsi:type="dcterms:W3CDTF">2018-03-04T14:14:25Z</dcterms:created>
  <dcterms:modified xsi:type="dcterms:W3CDTF">2018-03-04T16:35:13Z</dcterms:modified>
</cp:coreProperties>
</file>