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3EFD2-F45D-4DC7-B5BC-938237A5DBB3}" type="datetimeFigureOut">
              <a:rPr lang="en-GB" smtClean="0"/>
              <a:t>19/04/2020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CF1EB-A422-4454-9319-0C38DFDE1B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219909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3EFD2-F45D-4DC7-B5BC-938237A5DBB3}" type="datetimeFigureOut">
              <a:rPr lang="en-GB" smtClean="0"/>
              <a:t>19/04/2020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CF1EB-A422-4454-9319-0C38DFDE1B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1013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3EFD2-F45D-4DC7-B5BC-938237A5DBB3}" type="datetimeFigureOut">
              <a:rPr lang="en-GB" smtClean="0"/>
              <a:t>19/04/2020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CF1EB-A422-4454-9319-0C38DFDE1BDB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68242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3EFD2-F45D-4DC7-B5BC-938237A5DBB3}" type="datetimeFigureOut">
              <a:rPr lang="en-GB" smtClean="0"/>
              <a:t>19/04/2020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CF1EB-A422-4454-9319-0C38DFDE1B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54574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3EFD2-F45D-4DC7-B5BC-938237A5DBB3}" type="datetimeFigureOut">
              <a:rPr lang="en-GB" smtClean="0"/>
              <a:t>19/04/2020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CF1EB-A422-4454-9319-0C38DFDE1BDB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899422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3EFD2-F45D-4DC7-B5BC-938237A5DBB3}" type="datetimeFigureOut">
              <a:rPr lang="en-GB" smtClean="0"/>
              <a:t>19/04/2020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CF1EB-A422-4454-9319-0C38DFDE1B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34384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3EFD2-F45D-4DC7-B5BC-938237A5DBB3}" type="datetimeFigureOut">
              <a:rPr lang="en-GB" smtClean="0"/>
              <a:t>19/04/2020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CF1EB-A422-4454-9319-0C38DFDE1B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18528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3EFD2-F45D-4DC7-B5BC-938237A5DBB3}" type="datetimeFigureOut">
              <a:rPr lang="en-GB" smtClean="0"/>
              <a:t>19/04/2020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CF1EB-A422-4454-9319-0C38DFDE1B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28433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3EFD2-F45D-4DC7-B5BC-938237A5DBB3}" type="datetimeFigureOut">
              <a:rPr lang="en-GB" smtClean="0"/>
              <a:t>19/04/2020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CF1EB-A422-4454-9319-0C38DFDE1B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3902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3EFD2-F45D-4DC7-B5BC-938237A5DBB3}" type="datetimeFigureOut">
              <a:rPr lang="en-GB" smtClean="0"/>
              <a:t>19/04/2020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CF1EB-A422-4454-9319-0C38DFDE1B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814957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3EFD2-F45D-4DC7-B5BC-938237A5DBB3}" type="datetimeFigureOut">
              <a:rPr lang="en-GB" smtClean="0"/>
              <a:t>19/04/2020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CF1EB-A422-4454-9319-0C38DFDE1B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6426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3EFD2-F45D-4DC7-B5BC-938237A5DBB3}" type="datetimeFigureOut">
              <a:rPr lang="en-GB" smtClean="0"/>
              <a:t>19/04/2020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CF1EB-A422-4454-9319-0C38DFDE1B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69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3EFD2-F45D-4DC7-B5BC-938237A5DBB3}" type="datetimeFigureOut">
              <a:rPr lang="en-GB" smtClean="0"/>
              <a:t>19/04/2020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CF1EB-A422-4454-9319-0C38DFDE1B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7902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3EFD2-F45D-4DC7-B5BC-938237A5DBB3}" type="datetimeFigureOut">
              <a:rPr lang="en-GB" smtClean="0"/>
              <a:t>19/04/2020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CF1EB-A422-4454-9319-0C38DFDE1B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5308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3EFD2-F45D-4DC7-B5BC-938237A5DBB3}" type="datetimeFigureOut">
              <a:rPr lang="en-GB" smtClean="0"/>
              <a:t>19/04/2020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CF1EB-A422-4454-9319-0C38DFDE1B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7906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CF1EB-A422-4454-9319-0C38DFDE1BDB}" type="slidenum">
              <a:rPr lang="en-GB" smtClean="0"/>
              <a:t>‹#›</a:t>
            </a:fld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3EFD2-F45D-4DC7-B5BC-938237A5DBB3}" type="datetimeFigureOut">
              <a:rPr lang="en-GB" smtClean="0"/>
              <a:t>19/04/2020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2671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93EFD2-F45D-4DC7-B5BC-938237A5DBB3}" type="datetimeFigureOut">
              <a:rPr lang="en-GB" smtClean="0"/>
              <a:t>19/04/2020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BDCF1EB-A422-4454-9319-0C38DFDE1B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6113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6688711-F4B9-4F59-AE75-AF77EF9128F8}"/>
              </a:ext>
            </a:extLst>
          </p:cNvPr>
          <p:cNvSpPr txBox="1"/>
          <p:nvPr/>
        </p:nvSpPr>
        <p:spPr>
          <a:xfrm>
            <a:off x="1380201" y="837764"/>
            <a:ext cx="754610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IoT Sensor System to Record The Temperature and Location for Ladle Vessels Used In Metallurgy</a:t>
            </a:r>
            <a:endParaRPr lang="en-GB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D9A314-BF51-433D-8D7F-B0ED8B382356}"/>
              </a:ext>
            </a:extLst>
          </p:cNvPr>
          <p:cNvSpPr txBox="1"/>
          <p:nvPr/>
        </p:nvSpPr>
        <p:spPr>
          <a:xfrm>
            <a:off x="2330360" y="2894094"/>
            <a:ext cx="564579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Craig Martin</a:t>
            </a:r>
            <a:br>
              <a:rPr lang="en-US" dirty="0"/>
            </a:br>
            <a:r>
              <a:rPr lang="en-US" dirty="0"/>
              <a:t>School of Computing, Engineering and Digital Technologies</a:t>
            </a:r>
            <a:br>
              <a:rPr lang="en-US" dirty="0"/>
            </a:br>
            <a:r>
              <a:rPr lang="en-US" dirty="0"/>
              <a:t> Teesside University </a:t>
            </a:r>
            <a:br>
              <a:rPr lang="en-US" dirty="0"/>
            </a:br>
            <a:r>
              <a:rPr lang="en-US" dirty="0"/>
              <a:t>Q5031372@tees.ac.uk</a:t>
            </a: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156456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</TotalTime>
  <Words>17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Trebuchet MS</vt:lpstr>
      <vt:lpstr>Wingdings 3</vt:lpstr>
      <vt:lpstr>Facet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Craig Martin</dc:creator>
  <cp:lastModifiedBy>Craig Martin</cp:lastModifiedBy>
  <cp:revision>3</cp:revision>
  <dcterms:created xsi:type="dcterms:W3CDTF">2020-04-19T13:22:00Z</dcterms:created>
  <dcterms:modified xsi:type="dcterms:W3CDTF">2020-04-19T13:34:11Z</dcterms:modified>
</cp:coreProperties>
</file>