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3" r:id="rId5"/>
    <p:sldId id="257" r:id="rId6"/>
    <p:sldId id="259" r:id="rId7"/>
    <p:sldId id="261" r:id="rId8"/>
    <p:sldId id="260" r:id="rId9"/>
    <p:sldId id="265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1E006-BAAF-4FB6-9366-2048DAA4EAD3}" v="45" dt="2021-03-18T21:50:42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tnam, Kevin" userId="681cfe02-6999-49f9-af97-1532518edac8" providerId="ADAL" clId="{7A81E006-BAAF-4FB6-9366-2048DAA4EAD3}"/>
    <pc:docChg chg="undo custSel addSld modSld sldOrd">
      <pc:chgData name="Putnam, Kevin" userId="681cfe02-6999-49f9-af97-1532518edac8" providerId="ADAL" clId="{7A81E006-BAAF-4FB6-9366-2048DAA4EAD3}" dt="2021-03-18T21:51:15.238" v="6021" actId="20577"/>
      <pc:docMkLst>
        <pc:docMk/>
      </pc:docMkLst>
      <pc:sldChg chg="modSp mod">
        <pc:chgData name="Putnam, Kevin" userId="681cfe02-6999-49f9-af97-1532518edac8" providerId="ADAL" clId="{7A81E006-BAAF-4FB6-9366-2048DAA4EAD3}" dt="2021-03-17T23:07:20.910" v="4225" actId="20577"/>
        <pc:sldMkLst>
          <pc:docMk/>
          <pc:sldMk cId="3762960043" sldId="256"/>
        </pc:sldMkLst>
        <pc:spChg chg="mod">
          <ac:chgData name="Putnam, Kevin" userId="681cfe02-6999-49f9-af97-1532518edac8" providerId="ADAL" clId="{7A81E006-BAAF-4FB6-9366-2048DAA4EAD3}" dt="2021-03-17T23:07:20.910" v="4225" actId="20577"/>
          <ac:spMkLst>
            <pc:docMk/>
            <pc:sldMk cId="3762960043" sldId="256"/>
            <ac:spMk id="2" creationId="{45959400-0AB6-45B7-B1A4-36A0788195EE}"/>
          </ac:spMkLst>
        </pc:spChg>
      </pc:sldChg>
      <pc:sldChg chg="addSp modSp new mod">
        <pc:chgData name="Putnam, Kevin" userId="681cfe02-6999-49f9-af97-1532518edac8" providerId="ADAL" clId="{7A81E006-BAAF-4FB6-9366-2048DAA4EAD3}" dt="2021-03-18T16:34:08.226" v="5359" actId="14100"/>
        <pc:sldMkLst>
          <pc:docMk/>
          <pc:sldMk cId="598176695" sldId="257"/>
        </pc:sldMkLst>
        <pc:spChg chg="mod">
          <ac:chgData name="Putnam, Kevin" userId="681cfe02-6999-49f9-af97-1532518edac8" providerId="ADAL" clId="{7A81E006-BAAF-4FB6-9366-2048DAA4EAD3}" dt="2021-03-17T17:18:22.138" v="69" actId="20577"/>
          <ac:spMkLst>
            <pc:docMk/>
            <pc:sldMk cId="598176695" sldId="257"/>
            <ac:spMk id="2" creationId="{04ECBCB8-143E-45B9-8EA8-8FFD7585C4DB}"/>
          </ac:spMkLst>
        </pc:spChg>
        <pc:spChg chg="mod">
          <ac:chgData name="Putnam, Kevin" userId="681cfe02-6999-49f9-af97-1532518edac8" providerId="ADAL" clId="{7A81E006-BAAF-4FB6-9366-2048DAA4EAD3}" dt="2021-03-17T23:04:22.747" v="4001" actId="20577"/>
          <ac:spMkLst>
            <pc:docMk/>
            <pc:sldMk cId="598176695" sldId="257"/>
            <ac:spMk id="3" creationId="{2BB4102B-D2A6-43E8-AA01-7A4F878E7CAF}"/>
          </ac:spMkLst>
        </pc:spChg>
        <pc:spChg chg="add mod">
          <ac:chgData name="Putnam, Kevin" userId="681cfe02-6999-49f9-af97-1532518edac8" providerId="ADAL" clId="{7A81E006-BAAF-4FB6-9366-2048DAA4EAD3}" dt="2021-03-18T16:34:08.226" v="5359" actId="14100"/>
          <ac:spMkLst>
            <pc:docMk/>
            <pc:sldMk cId="598176695" sldId="257"/>
            <ac:spMk id="4" creationId="{C0BA8A2B-68C8-491A-BA2B-A1269C70BD6E}"/>
          </ac:spMkLst>
        </pc:spChg>
      </pc:sldChg>
      <pc:sldChg chg="modSp new mod">
        <pc:chgData name="Putnam, Kevin" userId="681cfe02-6999-49f9-af97-1532518edac8" providerId="ADAL" clId="{7A81E006-BAAF-4FB6-9366-2048DAA4EAD3}" dt="2021-03-17T18:02:33.907" v="1462" actId="113"/>
        <pc:sldMkLst>
          <pc:docMk/>
          <pc:sldMk cId="3520948421" sldId="258"/>
        </pc:sldMkLst>
        <pc:spChg chg="mod">
          <ac:chgData name="Putnam, Kevin" userId="681cfe02-6999-49f9-af97-1532518edac8" providerId="ADAL" clId="{7A81E006-BAAF-4FB6-9366-2048DAA4EAD3}" dt="2021-03-17T17:56:05.720" v="1301" actId="20577"/>
          <ac:spMkLst>
            <pc:docMk/>
            <pc:sldMk cId="3520948421" sldId="258"/>
            <ac:spMk id="2" creationId="{10CC048E-CE5B-46DA-A44C-A65DD4E6BA24}"/>
          </ac:spMkLst>
        </pc:spChg>
        <pc:spChg chg="mod">
          <ac:chgData name="Putnam, Kevin" userId="681cfe02-6999-49f9-af97-1532518edac8" providerId="ADAL" clId="{7A81E006-BAAF-4FB6-9366-2048DAA4EAD3}" dt="2021-03-17T18:02:33.907" v="1462" actId="113"/>
          <ac:spMkLst>
            <pc:docMk/>
            <pc:sldMk cId="3520948421" sldId="258"/>
            <ac:spMk id="3" creationId="{EC699A84-E200-44E0-9BBF-604526297C71}"/>
          </ac:spMkLst>
        </pc:spChg>
      </pc:sldChg>
      <pc:sldChg chg="addSp delSp modSp new mod">
        <pc:chgData name="Putnam, Kevin" userId="681cfe02-6999-49f9-af97-1532518edac8" providerId="ADAL" clId="{7A81E006-BAAF-4FB6-9366-2048DAA4EAD3}" dt="2021-03-17T23:35:45.577" v="4804" actId="20577"/>
        <pc:sldMkLst>
          <pc:docMk/>
          <pc:sldMk cId="2863287191" sldId="259"/>
        </pc:sldMkLst>
        <pc:spChg chg="mod">
          <ac:chgData name="Putnam, Kevin" userId="681cfe02-6999-49f9-af97-1532518edac8" providerId="ADAL" clId="{7A81E006-BAAF-4FB6-9366-2048DAA4EAD3}" dt="2021-03-17T23:09:59.941" v="4325" actId="1076"/>
          <ac:spMkLst>
            <pc:docMk/>
            <pc:sldMk cId="2863287191" sldId="259"/>
            <ac:spMk id="2" creationId="{8581FE0B-E64E-4874-AA60-A96BF60E96BA}"/>
          </ac:spMkLst>
        </pc:spChg>
        <pc:spChg chg="mod">
          <ac:chgData name="Putnam, Kevin" userId="681cfe02-6999-49f9-af97-1532518edac8" providerId="ADAL" clId="{7A81E006-BAAF-4FB6-9366-2048DAA4EAD3}" dt="2021-03-17T23:35:45.577" v="4804" actId="20577"/>
          <ac:spMkLst>
            <pc:docMk/>
            <pc:sldMk cId="2863287191" sldId="259"/>
            <ac:spMk id="3" creationId="{9FCCFFBD-F2BC-4E27-A959-EC6EB37F27DD}"/>
          </ac:spMkLst>
        </pc:spChg>
        <pc:spChg chg="add mod">
          <ac:chgData name="Putnam, Kevin" userId="681cfe02-6999-49f9-af97-1532518edac8" providerId="ADAL" clId="{7A81E006-BAAF-4FB6-9366-2048DAA4EAD3}" dt="2021-03-17T23:35:37.855" v="4798" actId="164"/>
          <ac:spMkLst>
            <pc:docMk/>
            <pc:sldMk cId="2863287191" sldId="259"/>
            <ac:spMk id="6" creationId="{CBFB4FD8-6756-4FD9-A937-95CCE5042596}"/>
          </ac:spMkLst>
        </pc:spChg>
        <pc:spChg chg="add mod">
          <ac:chgData name="Putnam, Kevin" userId="681cfe02-6999-49f9-af97-1532518edac8" providerId="ADAL" clId="{7A81E006-BAAF-4FB6-9366-2048DAA4EAD3}" dt="2021-03-17T23:35:37.855" v="4798" actId="164"/>
          <ac:spMkLst>
            <pc:docMk/>
            <pc:sldMk cId="2863287191" sldId="259"/>
            <ac:spMk id="7" creationId="{70BED3C4-0FC1-487E-BC4A-E91C3DA9183A}"/>
          </ac:spMkLst>
        </pc:spChg>
        <pc:spChg chg="add mod">
          <ac:chgData name="Putnam, Kevin" userId="681cfe02-6999-49f9-af97-1532518edac8" providerId="ADAL" clId="{7A81E006-BAAF-4FB6-9366-2048DAA4EAD3}" dt="2021-03-17T23:35:37.855" v="4798" actId="164"/>
          <ac:spMkLst>
            <pc:docMk/>
            <pc:sldMk cId="2863287191" sldId="259"/>
            <ac:spMk id="8" creationId="{C8AA4893-7304-4206-A4F2-5FD3538C215A}"/>
          </ac:spMkLst>
        </pc:spChg>
        <pc:spChg chg="add mod">
          <ac:chgData name="Putnam, Kevin" userId="681cfe02-6999-49f9-af97-1532518edac8" providerId="ADAL" clId="{7A81E006-BAAF-4FB6-9366-2048DAA4EAD3}" dt="2021-03-17T23:35:37.855" v="4798" actId="164"/>
          <ac:spMkLst>
            <pc:docMk/>
            <pc:sldMk cId="2863287191" sldId="259"/>
            <ac:spMk id="9" creationId="{4DE8C6E9-90F2-43AA-8607-49F6C023E0C8}"/>
          </ac:spMkLst>
        </pc:spChg>
        <pc:spChg chg="add mod">
          <ac:chgData name="Putnam, Kevin" userId="681cfe02-6999-49f9-af97-1532518edac8" providerId="ADAL" clId="{7A81E006-BAAF-4FB6-9366-2048DAA4EAD3}" dt="2021-03-17T23:35:37.855" v="4798" actId="164"/>
          <ac:spMkLst>
            <pc:docMk/>
            <pc:sldMk cId="2863287191" sldId="259"/>
            <ac:spMk id="10" creationId="{8255656E-DFE3-4C15-99D8-8FEBA815225E}"/>
          </ac:spMkLst>
        </pc:spChg>
        <pc:spChg chg="add mod">
          <ac:chgData name="Putnam, Kevin" userId="681cfe02-6999-49f9-af97-1532518edac8" providerId="ADAL" clId="{7A81E006-BAAF-4FB6-9366-2048DAA4EAD3}" dt="2021-03-17T23:35:37.855" v="4798" actId="164"/>
          <ac:spMkLst>
            <pc:docMk/>
            <pc:sldMk cId="2863287191" sldId="259"/>
            <ac:spMk id="11" creationId="{49DE6AF4-CA70-4A2A-A38A-88E2A8CA9AF8}"/>
          </ac:spMkLst>
        </pc:spChg>
        <pc:spChg chg="add mod">
          <ac:chgData name="Putnam, Kevin" userId="681cfe02-6999-49f9-af97-1532518edac8" providerId="ADAL" clId="{7A81E006-BAAF-4FB6-9366-2048DAA4EAD3}" dt="2021-03-17T23:35:37.855" v="4798" actId="164"/>
          <ac:spMkLst>
            <pc:docMk/>
            <pc:sldMk cId="2863287191" sldId="259"/>
            <ac:spMk id="12" creationId="{475B8E75-B918-4AEA-9F9D-77B239025777}"/>
          </ac:spMkLst>
        </pc:spChg>
        <pc:spChg chg="add mod">
          <ac:chgData name="Putnam, Kevin" userId="681cfe02-6999-49f9-af97-1532518edac8" providerId="ADAL" clId="{7A81E006-BAAF-4FB6-9366-2048DAA4EAD3}" dt="2021-03-17T23:35:37.855" v="4798" actId="164"/>
          <ac:spMkLst>
            <pc:docMk/>
            <pc:sldMk cId="2863287191" sldId="259"/>
            <ac:spMk id="13" creationId="{C5C713E1-C3CB-48A2-9C54-0BBA93AE968C}"/>
          </ac:spMkLst>
        </pc:spChg>
        <pc:spChg chg="add mod">
          <ac:chgData name="Putnam, Kevin" userId="681cfe02-6999-49f9-af97-1532518edac8" providerId="ADAL" clId="{7A81E006-BAAF-4FB6-9366-2048DAA4EAD3}" dt="2021-03-17T23:35:37.855" v="4798" actId="164"/>
          <ac:spMkLst>
            <pc:docMk/>
            <pc:sldMk cId="2863287191" sldId="259"/>
            <ac:spMk id="14" creationId="{413B54DB-FD9D-45BE-B94B-9A24EF4502A8}"/>
          </ac:spMkLst>
        </pc:spChg>
        <pc:grpChg chg="add mod">
          <ac:chgData name="Putnam, Kevin" userId="681cfe02-6999-49f9-af97-1532518edac8" providerId="ADAL" clId="{7A81E006-BAAF-4FB6-9366-2048DAA4EAD3}" dt="2021-03-17T23:35:42.369" v="4799" actId="1076"/>
          <ac:grpSpMkLst>
            <pc:docMk/>
            <pc:sldMk cId="2863287191" sldId="259"/>
            <ac:grpSpMk id="24" creationId="{BD73CC79-D2A6-4E10-A774-CEDB5BB680E5}"/>
          </ac:grpSpMkLst>
        </pc:grpChg>
        <pc:picChg chg="add del mod">
          <ac:chgData name="Putnam, Kevin" userId="681cfe02-6999-49f9-af97-1532518edac8" providerId="ADAL" clId="{7A81E006-BAAF-4FB6-9366-2048DAA4EAD3}" dt="2021-03-17T23:10:32.625" v="4327" actId="478"/>
          <ac:picMkLst>
            <pc:docMk/>
            <pc:sldMk cId="2863287191" sldId="259"/>
            <ac:picMk id="4" creationId="{EF7A6DAA-6ADD-46AC-A452-FBDFAB237D89}"/>
          </ac:picMkLst>
        </pc:picChg>
        <pc:picChg chg="add mod">
          <ac:chgData name="Putnam, Kevin" userId="681cfe02-6999-49f9-af97-1532518edac8" providerId="ADAL" clId="{7A81E006-BAAF-4FB6-9366-2048DAA4EAD3}" dt="2021-03-17T23:35:37.855" v="4798" actId="164"/>
          <ac:picMkLst>
            <pc:docMk/>
            <pc:sldMk cId="2863287191" sldId="259"/>
            <ac:picMk id="5" creationId="{6762D6D2-CC5F-4C67-A595-8867684CD68A}"/>
          </ac:picMkLst>
        </pc:picChg>
        <pc:cxnChg chg="add mod ord">
          <ac:chgData name="Putnam, Kevin" userId="681cfe02-6999-49f9-af97-1532518edac8" providerId="ADAL" clId="{7A81E006-BAAF-4FB6-9366-2048DAA4EAD3}" dt="2021-03-17T23:35:37.855" v="4798" actId="164"/>
          <ac:cxnSpMkLst>
            <pc:docMk/>
            <pc:sldMk cId="2863287191" sldId="259"/>
            <ac:cxnSpMk id="15" creationId="{DC1BB762-3116-486F-A618-20BB4BE8AC67}"/>
          </ac:cxnSpMkLst>
        </pc:cxnChg>
        <pc:cxnChg chg="add mod ord">
          <ac:chgData name="Putnam, Kevin" userId="681cfe02-6999-49f9-af97-1532518edac8" providerId="ADAL" clId="{7A81E006-BAAF-4FB6-9366-2048DAA4EAD3}" dt="2021-03-17T23:35:37.855" v="4798" actId="164"/>
          <ac:cxnSpMkLst>
            <pc:docMk/>
            <pc:sldMk cId="2863287191" sldId="259"/>
            <ac:cxnSpMk id="18" creationId="{AAB652A2-BC9F-435F-9562-740680D21DB3}"/>
          </ac:cxnSpMkLst>
        </pc:cxnChg>
      </pc:sldChg>
      <pc:sldChg chg="addSp delSp modSp new mod">
        <pc:chgData name="Putnam, Kevin" userId="681cfe02-6999-49f9-af97-1532518edac8" providerId="ADAL" clId="{7A81E006-BAAF-4FB6-9366-2048DAA4EAD3}" dt="2021-03-17T23:05:53.005" v="4175" actId="20577"/>
        <pc:sldMkLst>
          <pc:docMk/>
          <pc:sldMk cId="77651518" sldId="260"/>
        </pc:sldMkLst>
        <pc:spChg chg="mod">
          <ac:chgData name="Putnam, Kevin" userId="681cfe02-6999-49f9-af97-1532518edac8" providerId="ADAL" clId="{7A81E006-BAAF-4FB6-9366-2048DAA4EAD3}" dt="2021-03-17T21:10:42.141" v="2386" actId="20577"/>
          <ac:spMkLst>
            <pc:docMk/>
            <pc:sldMk cId="77651518" sldId="260"/>
            <ac:spMk id="2" creationId="{DFA06540-DA14-420E-BEBE-5D9B0A532645}"/>
          </ac:spMkLst>
        </pc:spChg>
        <pc:spChg chg="mod">
          <ac:chgData name="Putnam, Kevin" userId="681cfe02-6999-49f9-af97-1532518edac8" providerId="ADAL" clId="{7A81E006-BAAF-4FB6-9366-2048DAA4EAD3}" dt="2021-03-17T22:55:52.983" v="3803" actId="27636"/>
          <ac:spMkLst>
            <pc:docMk/>
            <pc:sldMk cId="77651518" sldId="260"/>
            <ac:spMk id="3" creationId="{B9FDA2F0-0F66-4644-8532-C8B955F081E5}"/>
          </ac:spMkLst>
        </pc:spChg>
        <pc:spChg chg="add mod">
          <ac:chgData name="Putnam, Kevin" userId="681cfe02-6999-49f9-af97-1532518edac8" providerId="ADAL" clId="{7A81E006-BAAF-4FB6-9366-2048DAA4EAD3}" dt="2021-03-17T22:59:44.522" v="3877" actId="1076"/>
          <ac:spMkLst>
            <pc:docMk/>
            <pc:sldMk cId="77651518" sldId="260"/>
            <ac:spMk id="11" creationId="{C62BDE6B-6714-4D4C-B648-F3E3E4C06082}"/>
          </ac:spMkLst>
        </pc:spChg>
        <pc:spChg chg="add del mod">
          <ac:chgData name="Putnam, Kevin" userId="681cfe02-6999-49f9-af97-1532518edac8" providerId="ADAL" clId="{7A81E006-BAAF-4FB6-9366-2048DAA4EAD3}" dt="2021-03-17T22:58:28.775" v="3830" actId="478"/>
          <ac:spMkLst>
            <pc:docMk/>
            <pc:sldMk cId="77651518" sldId="260"/>
            <ac:spMk id="12" creationId="{81DF3D26-9D62-4ECD-9D92-C0480784C8A1}"/>
          </ac:spMkLst>
        </pc:spChg>
        <pc:spChg chg="add del mod">
          <ac:chgData name="Putnam, Kevin" userId="681cfe02-6999-49f9-af97-1532518edac8" providerId="ADAL" clId="{7A81E006-BAAF-4FB6-9366-2048DAA4EAD3}" dt="2021-03-17T22:58:26.316" v="3829" actId="478"/>
          <ac:spMkLst>
            <pc:docMk/>
            <pc:sldMk cId="77651518" sldId="260"/>
            <ac:spMk id="13" creationId="{D574C401-37D8-4861-8A94-A277D3BC3D63}"/>
          </ac:spMkLst>
        </pc:spChg>
        <pc:spChg chg="add mod">
          <ac:chgData name="Putnam, Kevin" userId="681cfe02-6999-49f9-af97-1532518edac8" providerId="ADAL" clId="{7A81E006-BAAF-4FB6-9366-2048DAA4EAD3}" dt="2021-03-17T22:59:48.534" v="3878" actId="1076"/>
          <ac:spMkLst>
            <pc:docMk/>
            <pc:sldMk cId="77651518" sldId="260"/>
            <ac:spMk id="14" creationId="{5D605EEC-B768-4972-AEB0-BC406B10FBDB}"/>
          </ac:spMkLst>
        </pc:spChg>
        <pc:spChg chg="add mod">
          <ac:chgData name="Putnam, Kevin" userId="681cfe02-6999-49f9-af97-1532518edac8" providerId="ADAL" clId="{7A81E006-BAAF-4FB6-9366-2048DAA4EAD3}" dt="2021-03-17T23:00:24.004" v="3881" actId="1076"/>
          <ac:spMkLst>
            <pc:docMk/>
            <pc:sldMk cId="77651518" sldId="260"/>
            <ac:spMk id="15" creationId="{304F0E45-230E-4DCA-9277-6DF7D2ABDFAC}"/>
          </ac:spMkLst>
        </pc:spChg>
        <pc:spChg chg="add del">
          <ac:chgData name="Putnam, Kevin" userId="681cfe02-6999-49f9-af97-1532518edac8" providerId="ADAL" clId="{7A81E006-BAAF-4FB6-9366-2048DAA4EAD3}" dt="2021-03-17T22:58:58.226" v="3838" actId="11529"/>
          <ac:spMkLst>
            <pc:docMk/>
            <pc:sldMk cId="77651518" sldId="260"/>
            <ac:spMk id="16" creationId="{F9DD71B1-745F-4494-BBE8-C3E0D6446DB1}"/>
          </ac:spMkLst>
        </pc:spChg>
        <pc:spChg chg="add mod">
          <ac:chgData name="Putnam, Kevin" userId="681cfe02-6999-49f9-af97-1532518edac8" providerId="ADAL" clId="{7A81E006-BAAF-4FB6-9366-2048DAA4EAD3}" dt="2021-03-17T23:05:53.005" v="4175" actId="20577"/>
          <ac:spMkLst>
            <pc:docMk/>
            <pc:sldMk cId="77651518" sldId="260"/>
            <ac:spMk id="17" creationId="{F2C98A38-8DC4-48D7-B85E-1E7E135C2B76}"/>
          </ac:spMkLst>
        </pc:spChg>
        <pc:picChg chg="add mod">
          <ac:chgData name="Putnam, Kevin" userId="681cfe02-6999-49f9-af97-1532518edac8" providerId="ADAL" clId="{7A81E006-BAAF-4FB6-9366-2048DAA4EAD3}" dt="2021-03-17T22:56:01.830" v="3805" actId="1076"/>
          <ac:picMkLst>
            <pc:docMk/>
            <pc:sldMk cId="77651518" sldId="260"/>
            <ac:picMk id="4" creationId="{DD407445-7490-486D-81FC-67345AA85559}"/>
          </ac:picMkLst>
        </pc:picChg>
        <pc:cxnChg chg="add mod">
          <ac:chgData name="Putnam, Kevin" userId="681cfe02-6999-49f9-af97-1532518edac8" providerId="ADAL" clId="{7A81E006-BAAF-4FB6-9366-2048DAA4EAD3}" dt="2021-03-17T23:00:35.340" v="3883" actId="14100"/>
          <ac:cxnSpMkLst>
            <pc:docMk/>
            <pc:sldMk cId="77651518" sldId="260"/>
            <ac:cxnSpMk id="6" creationId="{7CB1035E-305C-447B-954D-F61800F32C0A}"/>
          </ac:cxnSpMkLst>
        </pc:cxnChg>
        <pc:cxnChg chg="add mod">
          <ac:chgData name="Putnam, Kevin" userId="681cfe02-6999-49f9-af97-1532518edac8" providerId="ADAL" clId="{7A81E006-BAAF-4FB6-9366-2048DAA4EAD3}" dt="2021-03-17T22:56:44.960" v="3813" actId="1076"/>
          <ac:cxnSpMkLst>
            <pc:docMk/>
            <pc:sldMk cId="77651518" sldId="260"/>
            <ac:cxnSpMk id="7" creationId="{644065F3-DFC2-4E8E-8E75-155A63ED354F}"/>
          </ac:cxnSpMkLst>
        </pc:cxnChg>
        <pc:cxnChg chg="add del mod">
          <ac:chgData name="Putnam, Kevin" userId="681cfe02-6999-49f9-af97-1532518edac8" providerId="ADAL" clId="{7A81E006-BAAF-4FB6-9366-2048DAA4EAD3}" dt="2021-03-17T22:56:49.032" v="3815" actId="478"/>
          <ac:cxnSpMkLst>
            <pc:docMk/>
            <pc:sldMk cId="77651518" sldId="260"/>
            <ac:cxnSpMk id="8" creationId="{7D2D4C1B-8D30-48D5-910D-447713EF44B5}"/>
          </ac:cxnSpMkLst>
        </pc:cxnChg>
        <pc:cxnChg chg="add mod">
          <ac:chgData name="Putnam, Kevin" userId="681cfe02-6999-49f9-af97-1532518edac8" providerId="ADAL" clId="{7A81E006-BAAF-4FB6-9366-2048DAA4EAD3}" dt="2021-03-17T22:56:55.831" v="3817" actId="1076"/>
          <ac:cxnSpMkLst>
            <pc:docMk/>
            <pc:sldMk cId="77651518" sldId="260"/>
            <ac:cxnSpMk id="10" creationId="{E3F6CA55-7533-4CCD-A910-80D28793590E}"/>
          </ac:cxnSpMkLst>
        </pc:cxnChg>
        <pc:cxnChg chg="add mod">
          <ac:chgData name="Putnam, Kevin" userId="681cfe02-6999-49f9-af97-1532518edac8" providerId="ADAL" clId="{7A81E006-BAAF-4FB6-9366-2048DAA4EAD3}" dt="2021-03-17T23:00:31.254" v="3882" actId="14100"/>
          <ac:cxnSpMkLst>
            <pc:docMk/>
            <pc:sldMk cId="77651518" sldId="260"/>
            <ac:cxnSpMk id="18" creationId="{70DC303D-12AF-40FA-93BF-061C435C76D2}"/>
          </ac:cxnSpMkLst>
        </pc:cxnChg>
      </pc:sldChg>
      <pc:sldChg chg="addSp modSp new mod ord">
        <pc:chgData name="Putnam, Kevin" userId="681cfe02-6999-49f9-af97-1532518edac8" providerId="ADAL" clId="{7A81E006-BAAF-4FB6-9366-2048DAA4EAD3}" dt="2021-03-17T23:03:09.966" v="3973" actId="20577"/>
        <pc:sldMkLst>
          <pc:docMk/>
          <pc:sldMk cId="3131407610" sldId="261"/>
        </pc:sldMkLst>
        <pc:spChg chg="mod">
          <ac:chgData name="Putnam, Kevin" userId="681cfe02-6999-49f9-af97-1532518edac8" providerId="ADAL" clId="{7A81E006-BAAF-4FB6-9366-2048DAA4EAD3}" dt="2021-03-17T22:47:19.632" v="3347" actId="1076"/>
          <ac:spMkLst>
            <pc:docMk/>
            <pc:sldMk cId="3131407610" sldId="261"/>
            <ac:spMk id="2" creationId="{8E6033CC-AC25-461C-B65F-28C48D5EB693}"/>
          </ac:spMkLst>
        </pc:spChg>
        <pc:spChg chg="mod">
          <ac:chgData name="Putnam, Kevin" userId="681cfe02-6999-49f9-af97-1532518edac8" providerId="ADAL" clId="{7A81E006-BAAF-4FB6-9366-2048DAA4EAD3}" dt="2021-03-17T23:02:01.371" v="3885" actId="27636"/>
          <ac:spMkLst>
            <pc:docMk/>
            <pc:sldMk cId="3131407610" sldId="261"/>
            <ac:spMk id="3" creationId="{88578BB6-5783-40E2-B6F6-CA709EC9219E}"/>
          </ac:spMkLst>
        </pc:spChg>
        <pc:spChg chg="add mod">
          <ac:chgData name="Putnam, Kevin" userId="681cfe02-6999-49f9-af97-1532518edac8" providerId="ADAL" clId="{7A81E006-BAAF-4FB6-9366-2048DAA4EAD3}" dt="2021-03-17T23:03:09.966" v="3973" actId="20577"/>
          <ac:spMkLst>
            <pc:docMk/>
            <pc:sldMk cId="3131407610" sldId="261"/>
            <ac:spMk id="5" creationId="{AC7CB408-53FB-4D9C-B550-6D1DD8A6C23C}"/>
          </ac:spMkLst>
        </pc:spChg>
        <pc:picChg chg="add mod">
          <ac:chgData name="Putnam, Kevin" userId="681cfe02-6999-49f9-af97-1532518edac8" providerId="ADAL" clId="{7A81E006-BAAF-4FB6-9366-2048DAA4EAD3}" dt="2021-03-17T23:02:09.370" v="3887" actId="1076"/>
          <ac:picMkLst>
            <pc:docMk/>
            <pc:sldMk cId="3131407610" sldId="261"/>
            <ac:picMk id="4" creationId="{99A03D26-AD4E-4FBC-AE8C-99E36C58F0E0}"/>
          </ac:picMkLst>
        </pc:picChg>
      </pc:sldChg>
      <pc:sldChg chg="modSp new mod">
        <pc:chgData name="Putnam, Kevin" userId="681cfe02-6999-49f9-af97-1532518edac8" providerId="ADAL" clId="{7A81E006-BAAF-4FB6-9366-2048DAA4EAD3}" dt="2021-03-17T23:24:24.701" v="4463" actId="20577"/>
        <pc:sldMkLst>
          <pc:docMk/>
          <pc:sldMk cId="1940685784" sldId="262"/>
        </pc:sldMkLst>
        <pc:spChg chg="mod">
          <ac:chgData name="Putnam, Kevin" userId="681cfe02-6999-49f9-af97-1532518edac8" providerId="ADAL" clId="{7A81E006-BAAF-4FB6-9366-2048DAA4EAD3}" dt="2021-03-17T22:37:51.515" v="2491" actId="20577"/>
          <ac:spMkLst>
            <pc:docMk/>
            <pc:sldMk cId="1940685784" sldId="262"/>
            <ac:spMk id="2" creationId="{9F2DBC17-3384-4BA3-B186-C0A3FCCC73A4}"/>
          </ac:spMkLst>
        </pc:spChg>
        <pc:spChg chg="mod">
          <ac:chgData name="Putnam, Kevin" userId="681cfe02-6999-49f9-af97-1532518edac8" providerId="ADAL" clId="{7A81E006-BAAF-4FB6-9366-2048DAA4EAD3}" dt="2021-03-17T23:24:24.701" v="4463" actId="20577"/>
          <ac:spMkLst>
            <pc:docMk/>
            <pc:sldMk cId="1940685784" sldId="262"/>
            <ac:spMk id="3" creationId="{A8D25C05-4255-4F95-B566-B28D15DF7D51}"/>
          </ac:spMkLst>
        </pc:spChg>
      </pc:sldChg>
      <pc:sldChg chg="modSp new mod">
        <pc:chgData name="Putnam, Kevin" userId="681cfe02-6999-49f9-af97-1532518edac8" providerId="ADAL" clId="{7A81E006-BAAF-4FB6-9366-2048DAA4EAD3}" dt="2021-03-17T23:07:38.561" v="4241" actId="20577"/>
        <pc:sldMkLst>
          <pc:docMk/>
          <pc:sldMk cId="3579136289" sldId="263"/>
        </pc:sldMkLst>
        <pc:spChg chg="mod">
          <ac:chgData name="Putnam, Kevin" userId="681cfe02-6999-49f9-af97-1532518edac8" providerId="ADAL" clId="{7A81E006-BAAF-4FB6-9366-2048DAA4EAD3}" dt="2021-03-17T22:38:24.519" v="2531" actId="20577"/>
          <ac:spMkLst>
            <pc:docMk/>
            <pc:sldMk cId="3579136289" sldId="263"/>
            <ac:spMk id="2" creationId="{E327E355-DBE8-4647-968B-4FFF88C88BF7}"/>
          </ac:spMkLst>
        </pc:spChg>
        <pc:spChg chg="mod">
          <ac:chgData name="Putnam, Kevin" userId="681cfe02-6999-49f9-af97-1532518edac8" providerId="ADAL" clId="{7A81E006-BAAF-4FB6-9366-2048DAA4EAD3}" dt="2021-03-17T23:07:38.561" v="4241" actId="20577"/>
          <ac:spMkLst>
            <pc:docMk/>
            <pc:sldMk cId="3579136289" sldId="263"/>
            <ac:spMk id="3" creationId="{385BE7DD-719A-4588-A8C6-D784C39300B3}"/>
          </ac:spMkLst>
        </pc:spChg>
      </pc:sldChg>
      <pc:sldChg chg="modSp new mod">
        <pc:chgData name="Putnam, Kevin" userId="681cfe02-6999-49f9-af97-1532518edac8" providerId="ADAL" clId="{7A81E006-BAAF-4FB6-9366-2048DAA4EAD3}" dt="2021-03-18T21:39:42.591" v="5382" actId="20577"/>
        <pc:sldMkLst>
          <pc:docMk/>
          <pc:sldMk cId="3730033890" sldId="264"/>
        </pc:sldMkLst>
        <pc:spChg chg="mod">
          <ac:chgData name="Putnam, Kevin" userId="681cfe02-6999-49f9-af97-1532518edac8" providerId="ADAL" clId="{7A81E006-BAAF-4FB6-9366-2048DAA4EAD3}" dt="2021-03-17T23:32:22.040" v="4477" actId="20577"/>
          <ac:spMkLst>
            <pc:docMk/>
            <pc:sldMk cId="3730033890" sldId="264"/>
            <ac:spMk id="2" creationId="{0ED33DF6-7667-4E4E-AACF-A2FCC6BC8CA9}"/>
          </ac:spMkLst>
        </pc:spChg>
        <pc:spChg chg="mod">
          <ac:chgData name="Putnam, Kevin" userId="681cfe02-6999-49f9-af97-1532518edac8" providerId="ADAL" clId="{7A81E006-BAAF-4FB6-9366-2048DAA4EAD3}" dt="2021-03-18T21:39:42.591" v="5382" actId="20577"/>
          <ac:spMkLst>
            <pc:docMk/>
            <pc:sldMk cId="3730033890" sldId="264"/>
            <ac:spMk id="3" creationId="{2AF3DEE9-06EC-47CE-86CD-BA58C3AA19F8}"/>
          </ac:spMkLst>
        </pc:spChg>
      </pc:sldChg>
      <pc:sldChg chg="modSp new mod">
        <pc:chgData name="Putnam, Kevin" userId="681cfe02-6999-49f9-af97-1532518edac8" providerId="ADAL" clId="{7A81E006-BAAF-4FB6-9366-2048DAA4EAD3}" dt="2021-03-18T21:43:33.742" v="5948" actId="20577"/>
        <pc:sldMkLst>
          <pc:docMk/>
          <pc:sldMk cId="2311262950" sldId="265"/>
        </pc:sldMkLst>
        <pc:spChg chg="mod">
          <ac:chgData name="Putnam, Kevin" userId="681cfe02-6999-49f9-af97-1532518edac8" providerId="ADAL" clId="{7A81E006-BAAF-4FB6-9366-2048DAA4EAD3}" dt="2021-03-18T21:40:50.392" v="5429" actId="20577"/>
          <ac:spMkLst>
            <pc:docMk/>
            <pc:sldMk cId="2311262950" sldId="265"/>
            <ac:spMk id="2" creationId="{0984A0DC-7E4D-467E-8683-61C4FCF41502}"/>
          </ac:spMkLst>
        </pc:spChg>
        <pc:spChg chg="mod">
          <ac:chgData name="Putnam, Kevin" userId="681cfe02-6999-49f9-af97-1532518edac8" providerId="ADAL" clId="{7A81E006-BAAF-4FB6-9366-2048DAA4EAD3}" dt="2021-03-18T21:43:33.742" v="5948" actId="20577"/>
          <ac:spMkLst>
            <pc:docMk/>
            <pc:sldMk cId="2311262950" sldId="265"/>
            <ac:spMk id="3" creationId="{F0F0B623-BC93-4EA9-9DC6-B003F01A82CD}"/>
          </ac:spMkLst>
        </pc:spChg>
      </pc:sldChg>
      <pc:sldChg chg="modSp new mod">
        <pc:chgData name="Putnam, Kevin" userId="681cfe02-6999-49f9-af97-1532518edac8" providerId="ADAL" clId="{7A81E006-BAAF-4FB6-9366-2048DAA4EAD3}" dt="2021-03-18T21:51:15.238" v="6021" actId="20577"/>
        <pc:sldMkLst>
          <pc:docMk/>
          <pc:sldMk cId="3836061345" sldId="266"/>
        </pc:sldMkLst>
        <pc:spChg chg="mod">
          <ac:chgData name="Putnam, Kevin" userId="681cfe02-6999-49f9-af97-1532518edac8" providerId="ADAL" clId="{7A81E006-BAAF-4FB6-9366-2048DAA4EAD3}" dt="2021-03-18T21:50:02.455" v="5998" actId="20577"/>
          <ac:spMkLst>
            <pc:docMk/>
            <pc:sldMk cId="3836061345" sldId="266"/>
            <ac:spMk id="2" creationId="{9EE2AE85-6431-4DB6-9803-3303D7AD0DAF}"/>
          </ac:spMkLst>
        </pc:spChg>
        <pc:spChg chg="mod">
          <ac:chgData name="Putnam, Kevin" userId="681cfe02-6999-49f9-af97-1532518edac8" providerId="ADAL" clId="{7A81E006-BAAF-4FB6-9366-2048DAA4EAD3}" dt="2021-03-18T21:51:15.238" v="6021" actId="20577"/>
          <ac:spMkLst>
            <pc:docMk/>
            <pc:sldMk cId="3836061345" sldId="266"/>
            <ac:spMk id="3" creationId="{AB80D5A2-9177-4690-A54D-D1B0881645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4E55-817E-4617-BBC5-8CF091E64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2E0C8-507F-4130-BC80-211CBDC68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0C94-4561-4126-AA3D-2917A23D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C7EA-0C6D-4EFE-8696-60728FAB577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773E2-8C2D-472B-AF50-E3462F70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1A074-88A7-451B-88C2-2452C0AB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5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022B-27DB-4A02-980D-30C82C70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4525D-3328-4648-8F79-DE5D78328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01118-7883-4D96-BFF8-8CC2BC0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C7EA-0C6D-4EFE-8696-60728FAB577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00E0F-E733-4C61-99F2-100F828E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4D5E6-71A9-4AD3-A6AC-C5EC54F2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5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09F72-3647-4F41-BF38-5723858BE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7F06E-62DA-45A1-AC59-231FAA23D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68735-CBB2-4526-995A-6B3A776C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C7EA-0C6D-4EFE-8696-60728FAB577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15A58-7E2B-4CE4-8891-9CDD0051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E18AA-DC40-46A0-A153-2430FED1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6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D107-A728-436E-A44D-E50F459C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491B-9271-4045-AED1-11692290C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9A97-3D2B-4B7A-9D91-7F462487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C7EA-0C6D-4EFE-8696-60728FAB577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52E7A-21B1-4B02-B3DD-6C253AC9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8C01E-4FCC-48F9-AE30-C70B5A7B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7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6332-17B7-4EF2-8562-F9482D0C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E8DCA-790D-4DF3-A0F2-1CED2F651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E700E-CDAF-4CE3-B00C-7D823089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C7EA-0C6D-4EFE-8696-60728FAB577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F193B-7193-4FD2-8C42-4A656CA4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03EB4-4795-4003-8560-B7930408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5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2041-ADAA-4658-828E-2A5ACC67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6659-5ADA-463D-9FBB-1AE5C5160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50DFF-FA9E-4747-B27C-0C714687A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68963-0A23-4E30-9338-FFCA69EA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C7EA-0C6D-4EFE-8696-60728FAB577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38001-946A-4D84-8B54-982CE60B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CB421-CC13-4C74-AECD-BD6325CB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D504-1112-4AC0-9EC6-B5819DAF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2824C-D05A-44CA-9F36-B315351F8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14017-1B09-4A95-B7BA-8108F4DBF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87807-B549-4C75-BCD5-57534FF01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DC153-12C9-46FC-B2F4-EE5DE299D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F04644-BBE7-4D8F-A859-540F396A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C7EA-0C6D-4EFE-8696-60728FAB577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26B56-7CB5-4E0E-A815-EEF1D234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3AC9C-4897-43A5-B932-07D77329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6C37-3B8F-4E75-9D94-F7838D1F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06BB1-FF79-4B58-888F-D70E910B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C7EA-0C6D-4EFE-8696-60728FAB577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33CC4-18A7-413D-BF9A-7C2FFAA4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DB139-A64C-4249-A30D-317DA874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11E95-E68C-4B81-A380-268A63A6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C7EA-0C6D-4EFE-8696-60728FAB577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A54CD-6524-4338-B29E-AED56841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BAEFF-DF15-4D98-85A5-616E9BF8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6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5D5D-3F16-4483-A489-8EDC9FC9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45C4-AEC7-4F00-90B7-7DFEB1FD1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ACBFD-C39D-4CFA-B83B-C83EAAE6C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6DBBA-A210-4AE0-A99D-A9FA062E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C7EA-0C6D-4EFE-8696-60728FAB577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090B8-E555-4F39-9947-8552BB63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86E41-2DB5-4265-9EE2-C990FA1E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1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2F14-EA4A-4E1D-887B-4BB5C423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89523-7A80-46E8-81A4-C28944B26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E8482-263B-45A5-A63E-125AD9C39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E52AD-1FB2-4FAA-9731-C3961951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C7EA-0C6D-4EFE-8696-60728FAB577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EA53D-9F3D-42E0-A629-78990DCE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B79FF-36E9-4E0D-8FB2-882D84FA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3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1E173-542B-4D94-A06B-D5E1A359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585A6-4934-4E28-9046-90EA2B632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22910-C5B2-4A5A-AD6C-9643D9F42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EC7EA-0C6D-4EFE-8696-60728FAB577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0C7B9-E4A3-4545-B357-E1BA89C5E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95E8A-C2CA-4426-9711-FA5AAB465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hinx-doc.org/en/maste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utils.sourceforge.io/docs/ref/rst/restructuredtex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intelkevinputnam/tech-writing-school/main/ktp-adv.r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utils.sourceforge.io/0.14/docs/ref/rst/role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utils.sourceforge.io/docs/ref/rst/directive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9400-0AB6-45B7-B1A4-36A078819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Open-Source docs with </a:t>
            </a:r>
            <a:r>
              <a:rPr lang="en-US" dirty="0" err="1"/>
              <a:t>reStructuredText</a:t>
            </a:r>
            <a:r>
              <a:rPr lang="en-US" dirty="0"/>
              <a:t> and Sphinx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C3EC2-906F-4725-993E-907AF0010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Putnam</a:t>
            </a:r>
          </a:p>
        </p:txBody>
      </p:sp>
    </p:spTree>
    <p:extLst>
      <p:ext uri="{BB962C8B-B14F-4D97-AF65-F5344CB8AC3E}">
        <p14:creationId xmlns:p14="http://schemas.microsoft.com/office/powerpoint/2010/main" val="3762960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BC17-3384-4BA3-B186-C0A3FCCC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Sphinx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5C05-4255-4F95-B566-B28D15DF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Sphinx</a:t>
            </a:r>
            <a:r>
              <a:rPr lang="en-US" dirty="0"/>
              <a:t> is an open-source documentation generation framework that uses </a:t>
            </a:r>
            <a:r>
              <a:rPr lang="en-US" dirty="0" err="1"/>
              <a:t>reStructureText</a:t>
            </a:r>
            <a:r>
              <a:rPr lang="en-US" dirty="0"/>
              <a:t> as its source.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was originally developed to create documentation for the Python programming language and is written in Python.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can combine any number of </a:t>
            </a:r>
            <a:r>
              <a:rPr lang="en-US" dirty="0" err="1"/>
              <a:t>reST</a:t>
            </a:r>
            <a:r>
              <a:rPr lang="en-US" dirty="0"/>
              <a:t> files into a single document set. Sphinx markup is a superset of </a:t>
            </a:r>
            <a:r>
              <a:rPr lang="en-US" dirty="0" err="1"/>
              <a:t>reStructuredText</a:t>
            </a:r>
            <a:r>
              <a:rPr lang="en-US" dirty="0"/>
              <a:t>, defining new </a:t>
            </a:r>
            <a:r>
              <a:rPr lang="en-US" b="1" dirty="0"/>
              <a:t>directives</a:t>
            </a:r>
            <a:r>
              <a:rPr lang="en-US" dirty="0"/>
              <a:t> and </a:t>
            </a:r>
            <a:r>
              <a:rPr lang="en-US" b="1" dirty="0"/>
              <a:t>roles</a:t>
            </a:r>
            <a:r>
              <a:rPr lang="en-US" dirty="0"/>
              <a:t>. Sphinx makes it easy to customize the look and feel of the static HTML output.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8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3DF6-7667-4E4E-AACF-A2FCC6BC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Sphinx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3DEE9-06EC-47CE-86CD-BA58C3AA1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.. </a:t>
            </a:r>
            <a:r>
              <a:rPr lang="en-US" dirty="0" err="1"/>
              <a:t>toctree</a:t>
            </a:r>
            <a:r>
              <a:rPr lang="en-US" dirty="0"/>
              <a:t>:: directive is the most important element of a Sphinx project. Every </a:t>
            </a:r>
            <a:r>
              <a:rPr lang="en-US" dirty="0" err="1"/>
              <a:t>reST</a:t>
            </a:r>
            <a:r>
              <a:rPr lang="en-US" dirty="0"/>
              <a:t> file must be referenced by a </a:t>
            </a:r>
            <a:r>
              <a:rPr lang="en-US" dirty="0" err="1"/>
              <a:t>toctree</a:t>
            </a:r>
            <a:r>
              <a:rPr lang="en-US" dirty="0"/>
              <a:t>.</a:t>
            </a:r>
          </a:p>
          <a:p>
            <a:r>
              <a:rPr lang="en-US" dirty="0"/>
              <a:t>Link to any reference target using the :ref: role no matter what file it is in (this is why they should be unique).</a:t>
            </a:r>
          </a:p>
          <a:p>
            <a:r>
              <a:rPr lang="en-US" dirty="0"/>
              <a:t>Only two files are required (the 3</a:t>
            </a:r>
            <a:r>
              <a:rPr lang="en-US" baseline="30000" dirty="0"/>
              <a:t>rd</a:t>
            </a:r>
            <a:r>
              <a:rPr lang="en-US" dirty="0"/>
              <a:t> is optional):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conf.py – configuration information for the Sphinx project.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index.rst</a:t>
            </a:r>
            <a:r>
              <a:rPr lang="en-US" dirty="0"/>
              <a:t> – top level file with primary </a:t>
            </a:r>
            <a:r>
              <a:rPr lang="en-US" dirty="0" err="1"/>
              <a:t>toctree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Makefile</a:t>
            </a:r>
            <a:r>
              <a:rPr lang="en-US" dirty="0"/>
              <a:t>/make.bat – are included to make building easier.</a:t>
            </a:r>
          </a:p>
          <a:p>
            <a:r>
              <a:rPr lang="en-US" dirty="0"/>
              <a:t>Build the docs:</a:t>
            </a:r>
          </a:p>
          <a:p>
            <a:pPr lvl="1"/>
            <a:r>
              <a:rPr lang="en-US" dirty="0"/>
              <a:t>Using make: make html</a:t>
            </a:r>
          </a:p>
          <a:p>
            <a:pPr lvl="1"/>
            <a:r>
              <a:rPr lang="en-US" dirty="0"/>
              <a:t>sphinx-build -b html . _build/html  </a:t>
            </a:r>
          </a:p>
        </p:txBody>
      </p:sp>
    </p:spTree>
    <p:extLst>
      <p:ext uri="{BB962C8B-B14F-4D97-AF65-F5344CB8AC3E}">
        <p14:creationId xmlns:p14="http://schemas.microsoft.com/office/powerpoint/2010/main" val="373003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048E-CE5B-46DA-A44C-A65DD4E6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9A84-E200-44E0-9BBF-604526297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Required</a:t>
            </a:r>
          </a:p>
          <a:p>
            <a:r>
              <a:rPr lang="en-US" dirty="0"/>
              <a:t>Visual Studio Code with </a:t>
            </a:r>
            <a:r>
              <a:rPr lang="en-US" dirty="0" err="1"/>
              <a:t>reStructuredText</a:t>
            </a:r>
            <a:r>
              <a:rPr lang="en-US" dirty="0"/>
              <a:t> extension</a:t>
            </a:r>
          </a:p>
          <a:p>
            <a:pPr marL="0" indent="0">
              <a:buNone/>
            </a:pPr>
            <a:r>
              <a:rPr lang="en-US" b="1" dirty="0"/>
              <a:t>Optional</a:t>
            </a:r>
          </a:p>
          <a:p>
            <a:r>
              <a:rPr lang="en-US" dirty="0"/>
              <a:t>Windows Subsystem for Linux v1</a:t>
            </a:r>
          </a:p>
          <a:p>
            <a:pPr lvl="1"/>
            <a:r>
              <a:rPr lang="en-US" dirty="0"/>
              <a:t>Ubuntu 20.04</a:t>
            </a:r>
          </a:p>
          <a:p>
            <a:r>
              <a:rPr lang="en-US" dirty="0"/>
              <a:t>Python 3.6 or better (included with Ubuntu 20.04)</a:t>
            </a:r>
          </a:p>
          <a:p>
            <a:r>
              <a:rPr lang="en-US" dirty="0"/>
              <a:t>Sphinx (install with pip)</a:t>
            </a:r>
          </a:p>
          <a:p>
            <a:r>
              <a:rPr lang="en-US" dirty="0" err="1"/>
              <a:t>Pandoc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4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AE85-6431-4DB6-9803-3303D7AD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</a:t>
            </a:r>
            <a:r>
              <a:rPr lang="en-US" dirty="0" err="1"/>
              <a:t>reStructuredText</a:t>
            </a:r>
            <a:r>
              <a:rPr lang="en-US" dirty="0"/>
              <a:t>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D5A2-9177-4690-A54D-D1B088164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Click View&gt;Extensions (Ctrl-shift-x)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Type “</a:t>
            </a:r>
            <a:r>
              <a:rPr lang="en-US" dirty="0" err="1"/>
              <a:t>restructuredtext</a:t>
            </a:r>
            <a:r>
              <a:rPr lang="en-US" dirty="0"/>
              <a:t>” in the search field that appears at the top of list of installed extensions (It should say “Search Extensions in Marketplace”).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In the list of extensions, find “</a:t>
            </a:r>
            <a:r>
              <a:rPr lang="en-US" dirty="0" err="1"/>
              <a:t>reStructuredText</a:t>
            </a:r>
            <a:r>
              <a:rPr lang="en-US" dirty="0"/>
              <a:t>” by </a:t>
            </a:r>
            <a:r>
              <a:rPr lang="en-US" dirty="0" err="1"/>
              <a:t>LeXtudio</a:t>
            </a:r>
            <a:r>
              <a:rPr lang="en-US" dirty="0"/>
              <a:t> Inc. It should be at the top of the list.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Click the small blue “Install” button. Alternatively</a:t>
            </a:r>
            <a:r>
              <a:rPr lang="en-US"/>
              <a:t>, click </a:t>
            </a:r>
            <a:r>
              <a:rPr lang="en-US" dirty="0"/>
              <a:t>on the extension in the list and the full description of the extension should appear as a tab in the editor. There will be another “Install” button in the header area.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6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E355-DBE8-4647-968B-4FFF88C8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reStructuredText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BE7DD-719A-4588-A8C6-D784C3930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reST</a:t>
            </a:r>
            <a:r>
              <a:rPr lang="en-US" dirty="0"/>
              <a:t> is a simple and extensible open-source markup language that is easy for humans to read.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intended to be converted into other formats including HTML.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reStructuredText</a:t>
            </a:r>
            <a:r>
              <a:rPr lang="en-US" dirty="0"/>
              <a:t> specification is defined in </a:t>
            </a:r>
            <a:r>
              <a:rPr lang="en-US" dirty="0" err="1">
                <a:hlinkClick r:id="rId2"/>
              </a:rPr>
              <a:t>Docutils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3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BCB8-143E-45B9-8EA8-8FFD7585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</a:t>
            </a:r>
            <a:r>
              <a:rPr lang="en-US" dirty="0" err="1"/>
              <a:t>reStructuredText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102B-D2A6-43E8-AA01-7A4F878E7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 concepts: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Built-in markup – headers, bullets, definition lists, etc.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Directives – adds new kinds of blocks and can sometimes be nested.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Roles – adds inline snippets.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Indentation – like Python it helps define blocks and the depth must match exactly.</a:t>
            </a:r>
          </a:p>
          <a:p>
            <a:r>
              <a:rPr lang="en-US" dirty="0"/>
              <a:t>Ways to convert </a:t>
            </a:r>
            <a:r>
              <a:rPr lang="en-US" dirty="0" err="1"/>
              <a:t>reStructuredText</a:t>
            </a:r>
            <a:r>
              <a:rPr lang="en-US" dirty="0"/>
              <a:t> to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Docutils</a:t>
            </a:r>
            <a:r>
              <a:rPr lang="en-US" dirty="0"/>
              <a:t>: rst2html.py </a:t>
            </a:r>
            <a:r>
              <a:rPr lang="en-US" dirty="0" err="1"/>
              <a:t>input.rst</a:t>
            </a:r>
            <a:r>
              <a:rPr lang="en-US" dirty="0"/>
              <a:t> output.html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Pandoc</a:t>
            </a:r>
            <a:r>
              <a:rPr lang="en-US" dirty="0"/>
              <a:t>: </a:t>
            </a:r>
            <a:r>
              <a:rPr lang="en-US" dirty="0" err="1"/>
              <a:t>pandoc</a:t>
            </a:r>
            <a:r>
              <a:rPr lang="en-US" dirty="0"/>
              <a:t> -f </a:t>
            </a:r>
            <a:r>
              <a:rPr lang="en-US" dirty="0" err="1"/>
              <a:t>rst</a:t>
            </a:r>
            <a:r>
              <a:rPr lang="en-US" dirty="0"/>
              <a:t> -t html </a:t>
            </a:r>
            <a:r>
              <a:rPr lang="en-US" dirty="0" err="1"/>
              <a:t>input.rst</a:t>
            </a:r>
            <a:r>
              <a:rPr lang="en-US" dirty="0"/>
              <a:t> &gt; output.html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Sphinx: to be covered later in the presentation.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Automatically in GitHub and GitLab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BA8A2B-68C8-491A-BA2B-A1269C70BD6E}"/>
              </a:ext>
            </a:extLst>
          </p:cNvPr>
          <p:cNvSpPr/>
          <p:nvPr/>
        </p:nvSpPr>
        <p:spPr>
          <a:xfrm>
            <a:off x="1860467" y="6123543"/>
            <a:ext cx="8934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https://raw.githubusercontent.com/intelkevinputnam/tech-writing-school/main/ktp-adv.rst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7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FE0B-E64E-4874-AA60-A96BF60E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16"/>
            <a:ext cx="10515600" cy="1325563"/>
          </a:xfrm>
        </p:spPr>
        <p:txBody>
          <a:bodyPr/>
          <a:lstStyle/>
          <a:p>
            <a:r>
              <a:rPr lang="en-US" dirty="0"/>
              <a:t>Built-in markup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FFBD-F2BC-4E27-A959-EC6EB37F2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75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Headers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Definition 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 targets (make unique)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Block quote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Bold/Italic</a:t>
            </a:r>
          </a:p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D73CC79-D2A6-4E10-A774-CEDB5BB680E5}"/>
              </a:ext>
            </a:extLst>
          </p:cNvPr>
          <p:cNvGrpSpPr/>
          <p:nvPr/>
        </p:nvGrpSpPr>
        <p:grpSpPr>
          <a:xfrm>
            <a:off x="6468234" y="167064"/>
            <a:ext cx="5320607" cy="6523872"/>
            <a:chOff x="5461471" y="167064"/>
            <a:chExt cx="5320607" cy="65238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762D6D2-CC5F-4C67-A595-8867684CD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5206" y="167064"/>
              <a:ext cx="5256872" cy="6523872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BFB4FD8-6756-4FD9-A937-95CCE5042596}"/>
                </a:ext>
              </a:extLst>
            </p:cNvPr>
            <p:cNvSpPr/>
            <p:nvPr/>
          </p:nvSpPr>
          <p:spPr>
            <a:xfrm>
              <a:off x="6744395" y="167064"/>
              <a:ext cx="339634" cy="33963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BED3C4-0FC1-487E-BC4A-E91C3DA9183A}"/>
                </a:ext>
              </a:extLst>
            </p:cNvPr>
            <p:cNvSpPr/>
            <p:nvPr/>
          </p:nvSpPr>
          <p:spPr>
            <a:xfrm>
              <a:off x="6530246" y="3857602"/>
              <a:ext cx="339634" cy="33963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8AA4893-7304-4206-A4F2-5FD3538C215A}"/>
                </a:ext>
              </a:extLst>
            </p:cNvPr>
            <p:cNvSpPr/>
            <p:nvPr/>
          </p:nvSpPr>
          <p:spPr>
            <a:xfrm>
              <a:off x="6703500" y="2717296"/>
              <a:ext cx="339634" cy="33963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DE8C6E9-90F2-43AA-8607-49F6C023E0C8}"/>
                </a:ext>
              </a:extLst>
            </p:cNvPr>
            <p:cNvSpPr/>
            <p:nvPr/>
          </p:nvSpPr>
          <p:spPr>
            <a:xfrm>
              <a:off x="5461471" y="6161950"/>
              <a:ext cx="339634" cy="33963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255656E-DFE3-4C15-99D8-8FEBA815225E}"/>
                </a:ext>
              </a:extLst>
            </p:cNvPr>
            <p:cNvSpPr/>
            <p:nvPr/>
          </p:nvSpPr>
          <p:spPr>
            <a:xfrm>
              <a:off x="7043134" y="4262109"/>
              <a:ext cx="339634" cy="33963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9DE6AF4-CA70-4A2A-A38A-88E2A8CA9AF8}"/>
                </a:ext>
              </a:extLst>
            </p:cNvPr>
            <p:cNvSpPr/>
            <p:nvPr/>
          </p:nvSpPr>
          <p:spPr>
            <a:xfrm>
              <a:off x="6808662" y="1889814"/>
              <a:ext cx="339634" cy="33963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5B8E75-B918-4AEA-9F9D-77B239025777}"/>
                </a:ext>
              </a:extLst>
            </p:cNvPr>
            <p:cNvSpPr/>
            <p:nvPr/>
          </p:nvSpPr>
          <p:spPr>
            <a:xfrm>
              <a:off x="8900699" y="6161950"/>
              <a:ext cx="339634" cy="33963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C713E1-C3CB-48A2-9C54-0BBA93AE968C}"/>
                </a:ext>
              </a:extLst>
            </p:cNvPr>
            <p:cNvSpPr/>
            <p:nvPr/>
          </p:nvSpPr>
          <p:spPr>
            <a:xfrm>
              <a:off x="9240333" y="1342345"/>
              <a:ext cx="339634" cy="33963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1BB762-3116-486F-A618-20BB4BE8AC67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 flipV="1">
              <a:off x="8355752" y="1553254"/>
              <a:ext cx="544947" cy="2953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AB652A2-BC9F-435F-9562-740680D21DB3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 flipV="1">
              <a:off x="7382768" y="1759566"/>
              <a:ext cx="633350" cy="8908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13B54DB-FD9D-45BE-B94B-9A24EF4502A8}"/>
                </a:ext>
              </a:extLst>
            </p:cNvPr>
            <p:cNvSpPr/>
            <p:nvPr/>
          </p:nvSpPr>
          <p:spPr>
            <a:xfrm>
              <a:off x="8016118" y="1678834"/>
              <a:ext cx="339634" cy="33963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328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33CC-AC25-461C-B65F-28C48D5EB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17"/>
            <a:ext cx="10515600" cy="1325563"/>
          </a:xfrm>
        </p:spPr>
        <p:txBody>
          <a:bodyPr/>
          <a:lstStyle/>
          <a:p>
            <a:r>
              <a:rPr lang="en-US" dirty="0">
                <a:hlinkClick r:id="rId2"/>
              </a:rPr>
              <a:t>Roles</a:t>
            </a:r>
            <a:r>
              <a:rPr lang="en-US" dirty="0"/>
              <a:t> – inline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78BB6-5783-40E2-B6F6-CA709EC9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Literal - : ``text`` or :</a:t>
            </a:r>
            <a:r>
              <a:rPr lang="en-US" dirty="0" err="1"/>
              <a:t>literal:`text</a:t>
            </a:r>
            <a:r>
              <a:rPr lang="en-US" dirty="0"/>
              <a:t>`</a:t>
            </a:r>
          </a:p>
          <a:p>
            <a:r>
              <a:rPr lang="en-US" dirty="0"/>
              <a:t>Code - :code:``</a:t>
            </a:r>
          </a:p>
          <a:p>
            <a:r>
              <a:rPr lang="en-US" dirty="0"/>
              <a:t>Math - :math:``</a:t>
            </a:r>
          </a:p>
          <a:p>
            <a:r>
              <a:rPr lang="en-US" dirty="0"/>
              <a:t>Emphasis - :emphasis:``</a:t>
            </a:r>
          </a:p>
          <a:p>
            <a:r>
              <a:rPr lang="en-US" dirty="0"/>
              <a:t>Strong - :strong:``</a:t>
            </a:r>
          </a:p>
          <a:p>
            <a:r>
              <a:rPr lang="en-US" dirty="0"/>
              <a:t>Subscript/Superscript - :sub:`` or :sup:``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03D26-AD4E-4FBC-AE8C-99E36C58F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512" y="6060327"/>
            <a:ext cx="3743847" cy="371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7CB408-53FB-4D9C-B550-6D1DD8A6C23C}"/>
              </a:ext>
            </a:extLst>
          </p:cNvPr>
          <p:cNvSpPr txBox="1"/>
          <p:nvPr/>
        </p:nvSpPr>
        <p:spPr>
          <a:xfrm>
            <a:off x="6012872" y="5855252"/>
            <a:ext cx="4545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role name is between colons.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content is between backticks.</a:t>
            </a:r>
          </a:p>
        </p:txBody>
      </p:sp>
    </p:spTree>
    <p:extLst>
      <p:ext uri="{BB962C8B-B14F-4D97-AF65-F5344CB8AC3E}">
        <p14:creationId xmlns:p14="http://schemas.microsoft.com/office/powerpoint/2010/main" val="313140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6540-DA14-420E-BEBE-5D9B0A53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Directives</a:t>
            </a:r>
            <a:r>
              <a:rPr lang="en-US" dirty="0"/>
              <a:t> – block (can sometimes be nested)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DA2F0-0F66-4644-8532-C8B955F08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table of contents - .. contents::</a:t>
            </a:r>
          </a:p>
          <a:p>
            <a:r>
              <a:rPr lang="en-US" dirty="0"/>
              <a:t>List Table - .. list-table::</a:t>
            </a:r>
          </a:p>
          <a:p>
            <a:r>
              <a:rPr lang="en-US" dirty="0"/>
              <a:t>Notes, Warnings, and Cautions - .. note:: or .. warning:: or .. caution:: </a:t>
            </a:r>
          </a:p>
          <a:p>
            <a:r>
              <a:rPr lang="en-US" dirty="0"/>
              <a:t>Images and Figures - .. image:: or .. figure::</a:t>
            </a:r>
          </a:p>
          <a:p>
            <a:r>
              <a:rPr lang="en-US" dirty="0"/>
              <a:t>Code blocks - .. code:: or .. code-block::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07445-7490-486D-81FC-67345AA85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704" y="5025137"/>
            <a:ext cx="4467849" cy="166710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B1035E-305C-447B-954D-F61800F32C0A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960341" y="5486802"/>
            <a:ext cx="739316" cy="1563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4065F3-DFC2-4E8E-8E75-155A63ED354F}"/>
              </a:ext>
            </a:extLst>
          </p:cNvPr>
          <p:cNvCxnSpPr>
            <a:cxnSpLocks/>
          </p:cNvCxnSpPr>
          <p:nvPr/>
        </p:nvCxnSpPr>
        <p:spPr>
          <a:xfrm flipH="1">
            <a:off x="5540828" y="5142412"/>
            <a:ext cx="11103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F6CA55-7533-4CCD-A910-80D28793590E}"/>
              </a:ext>
            </a:extLst>
          </p:cNvPr>
          <p:cNvCxnSpPr>
            <a:cxnSpLocks/>
          </p:cNvCxnSpPr>
          <p:nvPr/>
        </p:nvCxnSpPr>
        <p:spPr>
          <a:xfrm flipH="1">
            <a:off x="4082143" y="5329647"/>
            <a:ext cx="11103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62BDE6B-6714-4D4C-B648-F3E3E4C06082}"/>
              </a:ext>
            </a:extLst>
          </p:cNvPr>
          <p:cNvSpPr/>
          <p:nvPr/>
        </p:nvSpPr>
        <p:spPr>
          <a:xfrm>
            <a:off x="6522722" y="5077837"/>
            <a:ext cx="339634" cy="33963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605EEC-B768-4972-AEB0-BC406B10FBDB}"/>
              </a:ext>
            </a:extLst>
          </p:cNvPr>
          <p:cNvSpPr/>
          <p:nvPr/>
        </p:nvSpPr>
        <p:spPr>
          <a:xfrm>
            <a:off x="5152299" y="5247654"/>
            <a:ext cx="339634" cy="33963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4F0E45-230E-4DCA-9277-6DF7D2ABDFAC}"/>
              </a:ext>
            </a:extLst>
          </p:cNvPr>
          <p:cNvSpPr/>
          <p:nvPr/>
        </p:nvSpPr>
        <p:spPr>
          <a:xfrm>
            <a:off x="1620707" y="5316985"/>
            <a:ext cx="339634" cy="33963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C98A38-8DC4-48D7-B85E-1E7E135C2B76}"/>
              </a:ext>
            </a:extLst>
          </p:cNvPr>
          <p:cNvSpPr txBox="1"/>
          <p:nvPr/>
        </p:nvSpPr>
        <p:spPr>
          <a:xfrm>
            <a:off x="7350034" y="5025137"/>
            <a:ext cx="4545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Argument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Indent must match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DC303D-12AF-40FA-93BF-061C435C76D2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1960341" y="5334002"/>
            <a:ext cx="739315" cy="15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5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A0DC-7E4D-467E-8683-61C4FCF4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own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B623-BC93-4EA9-9DC6-B003F01A8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the example file (</a:t>
            </a:r>
            <a:r>
              <a:rPr lang="en-US" dirty="0" err="1"/>
              <a:t>ktp-adv.rst</a:t>
            </a:r>
            <a:r>
              <a:rPr lang="en-US" dirty="0"/>
              <a:t>) as a template to share some information about yourself.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Rename the file using your initials or your name.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it to me via email. Don’t forget to send your image file too, if you used one.</a:t>
            </a:r>
          </a:p>
        </p:txBody>
      </p:sp>
    </p:spTree>
    <p:extLst>
      <p:ext uri="{BB962C8B-B14F-4D97-AF65-F5344CB8AC3E}">
        <p14:creationId xmlns:p14="http://schemas.microsoft.com/office/powerpoint/2010/main" val="231126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717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Open-Source docs with reStructuredText and Sphinx</vt:lpstr>
      <vt:lpstr>Tools</vt:lpstr>
      <vt:lpstr>Installing the reStructuredText extension</vt:lpstr>
      <vt:lpstr>reStructuredText</vt:lpstr>
      <vt:lpstr>Getting started with reStructuredText</vt:lpstr>
      <vt:lpstr>Built-in markup</vt:lpstr>
      <vt:lpstr>Roles – inline</vt:lpstr>
      <vt:lpstr>Directives – block (can sometimes be nested)</vt:lpstr>
      <vt:lpstr>Create your own version</vt:lpstr>
      <vt:lpstr>Sphinx</vt:lpstr>
      <vt:lpstr>Sphinx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Open-Source docs with reStructuredText and Sphinx</dc:title>
  <dc:creator>Putnam, Kevin</dc:creator>
  <cp:lastModifiedBy>Putnam, Kevin</cp:lastModifiedBy>
  <cp:revision>1</cp:revision>
  <dcterms:created xsi:type="dcterms:W3CDTF">2021-03-17T17:16:06Z</dcterms:created>
  <dcterms:modified xsi:type="dcterms:W3CDTF">2021-03-18T21:51:21Z</dcterms:modified>
</cp:coreProperties>
</file>