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craigmayhew.github.io/tutorials/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 to Code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session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5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&lt;meta charset="UTF-8"&gt;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&lt;title&gt;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Craig’s Tutorial Page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the content of the page, and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&lt;a href=”https://www.google.com/”&gt;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a link to Google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&lt;p&gt;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an example of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&lt;/b&gt;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&lt;u&gt;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underlined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&lt;/u&gt;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&lt;i&gt;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italics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&lt;/i&gt;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a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&lt;u&gt;&lt;b&gt;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combination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&lt;/b&gt;&lt;/u&gt;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 All of this is within a paragraph tag.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 Tip: Press ctrl + u in Chrome to view the HTML of </a:t>
            </a:r>
            <a:r>
              <a:rPr lang="en" sz="1100" u="sng"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web page on the internet.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List of Tags: http://www.w3schools.com/tags/default.asp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Common Mistakes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&lt;u&gt;&lt;i&gt;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not valid HTML.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&lt;/u&gt;&lt;/i&gt;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DD7E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&lt;u&gt;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Indentation!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&lt;/u&gt;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&lt;b&gt;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Indentation is important.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   &lt;i&gt;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It allows you to easily see when tags have not been closed in the correct order, or possibly not closed at all.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   &lt;/i&gt;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Elements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&lt;br&gt;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&lt;hr&gt;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Fin! Next Step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Create your own HTML page. Link to some of your favourite things. Try adding images using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&lt;img src=”http://craig.mayhew.io/uploads/2014/07/usb-eraser.jpg” alt=”USB Eraser”&gt;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Find this and other tutorials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https://craigmayhew.github.io/tutorials/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Internet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Chrome, Firefox, Safari, Internet Explorer.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Search Engines, Domains, Web Hosting.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HTML 4, HTML 5, CSS, JS.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PHP, NODEJS, RUBY, ASP, PYTHON.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TCP IP, FTP, HTTP, HTTPS, DNS, SSH.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SMTP, IMAP.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Databases, Version Control, W3C... etc...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Course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Chrome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 Firefox, Safari, Internet Explorer.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Search Engines,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Domains, 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Web Hosting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HTML 4,</a:t>
            </a:r>
            <a:r>
              <a:rPr lang="en" sz="2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HTML 5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CSS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JS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PHP, NODEJS, RUBY, ASP, PYTHON.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TCP IP, FTP, HTTP, HTTPS, DNS, SSH.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SMTP, IMAP.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Databases, Version Control, W3C... etc...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 Plan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Week 1: HTML concepts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Week 2: CSS concepts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Week 3: JS concepts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Week 4: Make your own homepage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Week 5: Hosting on github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Need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Windows/Mac/Linux Laptop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Patience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Code Fuel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Open Source Philosophy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get started!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GO!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https://atom.io/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linkClick r:id="rId3"/>
              </a:rPr>
              <a:t>https://craigmayhew.github.io/tutorials/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HTML 5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&lt;meta charset="UTF-8"&gt;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&lt;title&gt;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Craig’s Tutorial Page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This is the content of the page, for now it’s just text.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 Tip: Press ctrl + u in Chrome to view the HTML of </a:t>
            </a:r>
            <a:r>
              <a:rPr lang="en" sz="1100" u="sng"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web page on the internet.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List of Tags: http://www.w3schools.com/tags/default.asp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5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&lt;meta charset="UTF-8"&gt;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  &lt;title&gt;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Craig’s Tutorial Page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This is the content of the page, and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&lt;a href=”https://www.google.com/”&gt;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a link to Google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D7E6B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Pro Tip: Press ctrl + u in Chrome to view the HTML of </a:t>
            </a:r>
            <a:r>
              <a:rPr lang="en" sz="1100" u="sng"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web page on the internet.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List of Tags: http://www.w3schools.com/tags/default.asp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