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C89C-19E2-4C2B-ACB2-652B60858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3CC25-A752-4CE5-8361-058F0D06E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7CCE45-C46C-413B-85D1-CAB9A87BD3F4}"/>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218E30B4-9AD6-45F5-91BC-00FCB14F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5D731-88C5-49DE-80A8-057FC39B4E20}"/>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63109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CFEC-9419-4742-B975-307EAB856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05B10-3408-47AF-8A89-0BDD84383E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F6873-3B32-4B06-A5CD-16E7284F4476}"/>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BEC77165-E6B8-407F-830D-187EF3BA8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CCC08-DD38-476E-AAB7-EB38F058BD73}"/>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397438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D8528-BFB9-425A-8B31-C38BD5A710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E7962F-0FD9-4366-BA5A-E8F2E02E47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E68DA-96F4-4A3D-96E3-3C097521A5C4}"/>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F00904BD-34FE-4D3E-BA4E-59909D689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2BE95-0DF3-439D-B9CC-D7CB42173AE2}"/>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83127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A5A8-BEDF-4A2A-939E-9C6CD024E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B4229-317F-4227-81DC-E936A4535E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AF6CF-C818-4515-BE95-9DC8D5F04307}"/>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545DAA4A-1DEA-4FD4-A692-C817F2150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4F7DB-30B8-4E1F-8738-F31BB9FEACD2}"/>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58660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288D-6D89-4346-BF17-8A582A0623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81CCC-CA1D-4522-A582-C0436C396F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C256CB-D22A-4792-824A-5E63893A743A}"/>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916300C7-94CF-4F12-BEA9-A0D9862A5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A7F41-3F7C-44F8-B0F8-8BD559C982C3}"/>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5055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D788-AA9B-4D2F-AC1B-C6AC2D4E5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9E251-01E1-4003-8260-A61231D410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127490-BBF7-4060-A91A-E540521E20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DBF540-F482-4DC2-BC57-46314673D1E0}"/>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6" name="Footer Placeholder 5">
            <a:extLst>
              <a:ext uri="{FF2B5EF4-FFF2-40B4-BE49-F238E27FC236}">
                <a16:creationId xmlns:a16="http://schemas.microsoft.com/office/drawing/2014/main" id="{6DF710E3-9643-4B80-8BF3-83341DF8D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87696-35D4-4826-B3F4-BB0B0B89143E}"/>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07748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B4F3-A908-43C6-9BEB-33643934B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B50D8-661E-42EC-AA29-7FB549CDF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80EB36-62EE-4F21-92B4-95B5FB1E5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FC633-CE83-49EE-A9E6-9A4708ED8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CBD650-D0CD-4292-80B8-E427CF3CB9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EF13C0-2DA9-46BB-8863-9FA2193A6F40}"/>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8" name="Footer Placeholder 7">
            <a:extLst>
              <a:ext uri="{FF2B5EF4-FFF2-40B4-BE49-F238E27FC236}">
                <a16:creationId xmlns:a16="http://schemas.microsoft.com/office/drawing/2014/main" id="{9126CBB8-F246-4199-9F54-06C95D0ABD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682AC-D5B4-4935-9A8F-13C6FBE03C10}"/>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28475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3B7F-5D87-44FE-99C9-04F3B1A8C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3FAB89-6AD2-4B16-A336-DE332684989A}"/>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4" name="Footer Placeholder 3">
            <a:extLst>
              <a:ext uri="{FF2B5EF4-FFF2-40B4-BE49-F238E27FC236}">
                <a16:creationId xmlns:a16="http://schemas.microsoft.com/office/drawing/2014/main" id="{AFE54104-CDF0-4584-AFD9-42D706AE1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A63D02-D8F6-46C3-B7F2-1DFD109DAE72}"/>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398541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719DF-B61D-42CC-A96F-2E0A23838293}"/>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3" name="Footer Placeholder 2">
            <a:extLst>
              <a:ext uri="{FF2B5EF4-FFF2-40B4-BE49-F238E27FC236}">
                <a16:creationId xmlns:a16="http://schemas.microsoft.com/office/drawing/2014/main" id="{6971F269-E85D-4FF4-BB8F-2CBC1D9684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0697D-7809-455D-A713-EA36E423C447}"/>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70030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28DA-447A-4C30-9B08-A95870E5E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9CDF89-52FF-4AB6-9AC9-C4A874B2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D40D6C-414F-4A58-8061-819D1CF7E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B5CF47-81E9-4C93-B2FC-8DB67FD60CAD}"/>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6" name="Footer Placeholder 5">
            <a:extLst>
              <a:ext uri="{FF2B5EF4-FFF2-40B4-BE49-F238E27FC236}">
                <a16:creationId xmlns:a16="http://schemas.microsoft.com/office/drawing/2014/main" id="{E830E666-D8B1-45CF-AE85-ED5CFC3EA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158C5-3932-4D4E-81FD-545452E09FF0}"/>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49638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FBAE-8711-4E9F-9417-5B81ADEDD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DE2E3-B602-4299-B83D-240C8EF69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2B62C3-E6B0-4E96-8C55-5B8FC1346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8A8FCF-0F05-4C26-A32B-04D9C524B4BA}"/>
              </a:ext>
            </a:extLst>
          </p:cNvPr>
          <p:cNvSpPr>
            <a:spLocks noGrp="1"/>
          </p:cNvSpPr>
          <p:nvPr>
            <p:ph type="dt" sz="half" idx="10"/>
          </p:nvPr>
        </p:nvSpPr>
        <p:spPr/>
        <p:txBody>
          <a:bodyPr/>
          <a:lstStyle/>
          <a:p>
            <a:fld id="{282A078A-93A2-4426-B44A-D6B71180423C}" type="datetimeFigureOut">
              <a:rPr lang="en-US" smtClean="0"/>
              <a:t>10/19/2018</a:t>
            </a:fld>
            <a:endParaRPr lang="en-US"/>
          </a:p>
        </p:txBody>
      </p:sp>
      <p:sp>
        <p:nvSpPr>
          <p:cNvPr id="6" name="Footer Placeholder 5">
            <a:extLst>
              <a:ext uri="{FF2B5EF4-FFF2-40B4-BE49-F238E27FC236}">
                <a16:creationId xmlns:a16="http://schemas.microsoft.com/office/drawing/2014/main" id="{BD976747-E37E-4FA4-9FBB-16C8BA85A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DA83F-C7CB-45A0-9A70-8ACCF50C1C0F}"/>
              </a:ext>
            </a:extLst>
          </p:cNvPr>
          <p:cNvSpPr>
            <a:spLocks noGrp="1"/>
          </p:cNvSpPr>
          <p:nvPr>
            <p:ph type="sldNum" sz="quarter" idx="12"/>
          </p:nvPr>
        </p:nvSpPr>
        <p:spPr/>
        <p:txBody>
          <a:bodyPr/>
          <a:lstStyle/>
          <a:p>
            <a:fld id="{6BF89436-DCFC-4083-9E87-6827E9DADEA1}" type="slidenum">
              <a:rPr lang="en-US" smtClean="0"/>
              <a:t>‹#›</a:t>
            </a:fld>
            <a:endParaRPr lang="en-US"/>
          </a:p>
        </p:txBody>
      </p:sp>
    </p:spTree>
    <p:extLst>
      <p:ext uri="{BB962C8B-B14F-4D97-AF65-F5344CB8AC3E}">
        <p14:creationId xmlns:p14="http://schemas.microsoft.com/office/powerpoint/2010/main" val="198488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1837C-FF46-4693-A93B-18911A890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687880-C45B-4EAA-9B5F-64B0398AC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C5F4A-703E-4F13-8B3F-F843B45E6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A078A-93A2-4426-B44A-D6B71180423C}" type="datetimeFigureOut">
              <a:rPr lang="en-US" smtClean="0"/>
              <a:t>10/19/2018</a:t>
            </a:fld>
            <a:endParaRPr lang="en-US"/>
          </a:p>
        </p:txBody>
      </p:sp>
      <p:sp>
        <p:nvSpPr>
          <p:cNvPr id="5" name="Footer Placeholder 4">
            <a:extLst>
              <a:ext uri="{FF2B5EF4-FFF2-40B4-BE49-F238E27FC236}">
                <a16:creationId xmlns:a16="http://schemas.microsoft.com/office/drawing/2014/main" id="{1661E0B8-7067-4941-A9CF-BD7A79437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BDC7B-1463-4B46-A96C-DB3C044AC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89436-DCFC-4083-9E87-6827E9DADEA1}" type="slidenum">
              <a:rPr lang="en-US" smtClean="0"/>
              <a:t>‹#›</a:t>
            </a:fld>
            <a:endParaRPr lang="en-US"/>
          </a:p>
        </p:txBody>
      </p:sp>
    </p:spTree>
    <p:extLst>
      <p:ext uri="{BB962C8B-B14F-4D97-AF65-F5344CB8AC3E}">
        <p14:creationId xmlns:p14="http://schemas.microsoft.com/office/powerpoint/2010/main" val="2640647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D36994-A205-449D-B4A7-EA2E45D35E47}"/>
              </a:ext>
            </a:extLst>
          </p:cNvPr>
          <p:cNvSpPr/>
          <p:nvPr/>
        </p:nvSpPr>
        <p:spPr>
          <a:xfrm>
            <a:off x="602973" y="2386761"/>
            <a:ext cx="3790122" cy="3416320"/>
          </a:xfrm>
          <a:prstGeom prst="rect">
            <a:avLst/>
          </a:prstGeom>
        </p:spPr>
        <p:txBody>
          <a:bodyPr wrap="square">
            <a:spAutoFit/>
          </a:bodyPr>
          <a:lstStyle/>
          <a:p>
            <a:r>
              <a:rPr lang="en-US" dirty="0"/>
              <a:t> "poster":</a:t>
            </a:r>
          </a:p>
          <a:p>
            <a:r>
              <a:rPr lang="en-US" dirty="0"/>
              <a:t>    "title": "The Americans",</a:t>
            </a:r>
          </a:p>
          <a:p>
            <a:r>
              <a:rPr lang="en-US" dirty="0"/>
              <a:t>    "type": "series",</a:t>
            </a:r>
          </a:p>
          <a:p>
            <a:r>
              <a:rPr lang="en-US" dirty="0"/>
              <a:t>    "year": "2013\u20132018",</a:t>
            </a:r>
          </a:p>
          <a:p>
            <a:r>
              <a:rPr lang="en-US" dirty="0"/>
              <a:t>    "rated": "TV-MA",</a:t>
            </a:r>
          </a:p>
          <a:p>
            <a:r>
              <a:rPr lang="en-US" dirty="0"/>
              <a:t>    "genre": "Crime, Drama, Mystery",</a:t>
            </a:r>
          </a:p>
          <a:p>
            <a:r>
              <a:rPr lang="en-US" dirty="0"/>
              <a:t>    "actors": [</a:t>
            </a:r>
          </a:p>
          <a:p>
            <a:r>
              <a:rPr lang="en-US" dirty="0"/>
              <a:t>        "Keri Russell",</a:t>
            </a:r>
          </a:p>
          <a:p>
            <a:r>
              <a:rPr lang="en-US" dirty="0"/>
              <a:t>        " Matthew Rhys",</a:t>
            </a:r>
          </a:p>
          <a:p>
            <a:r>
              <a:rPr lang="en-US" dirty="0"/>
              <a:t>        " Keidrich Sellati",</a:t>
            </a:r>
          </a:p>
          <a:p>
            <a:r>
              <a:rPr lang="en-US" dirty="0"/>
              <a:t>        " Holly Taylor"</a:t>
            </a:r>
          </a:p>
          <a:p>
            <a:r>
              <a:rPr lang="en-US" dirty="0"/>
              <a:t>    ],</a:t>
            </a:r>
          </a:p>
        </p:txBody>
      </p:sp>
      <p:sp>
        <p:nvSpPr>
          <p:cNvPr id="5" name="Rectangle 4">
            <a:extLst>
              <a:ext uri="{FF2B5EF4-FFF2-40B4-BE49-F238E27FC236}">
                <a16:creationId xmlns:a16="http://schemas.microsoft.com/office/drawing/2014/main" id="{045F19F2-CB60-496A-A5BB-A19458B814FE}"/>
              </a:ext>
            </a:extLst>
          </p:cNvPr>
          <p:cNvSpPr/>
          <p:nvPr/>
        </p:nvSpPr>
        <p:spPr>
          <a:xfrm>
            <a:off x="427383" y="2386761"/>
            <a:ext cx="3866321" cy="3586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6A17B6-CF91-4E23-8123-83C0A803B9A5}"/>
              </a:ext>
            </a:extLst>
          </p:cNvPr>
          <p:cNvSpPr txBox="1"/>
          <p:nvPr/>
        </p:nvSpPr>
        <p:spPr>
          <a:xfrm>
            <a:off x="427383" y="2017429"/>
            <a:ext cx="3866321" cy="369332"/>
          </a:xfrm>
          <a:prstGeom prst="rect">
            <a:avLst/>
          </a:prstGeom>
          <a:noFill/>
          <a:ln>
            <a:solidFill>
              <a:schemeClr val="tx1"/>
            </a:solidFill>
          </a:ln>
        </p:spPr>
        <p:txBody>
          <a:bodyPr wrap="square" rtlCol="0">
            <a:spAutoFit/>
          </a:bodyPr>
          <a:lstStyle/>
          <a:p>
            <a:r>
              <a:rPr lang="en-US" dirty="0"/>
              <a:t>Show Brief</a:t>
            </a:r>
          </a:p>
        </p:txBody>
      </p:sp>
      <p:sp>
        <p:nvSpPr>
          <p:cNvPr id="7" name="TextBox 6">
            <a:extLst>
              <a:ext uri="{FF2B5EF4-FFF2-40B4-BE49-F238E27FC236}">
                <a16:creationId xmlns:a16="http://schemas.microsoft.com/office/drawing/2014/main" id="{B367D791-4FBA-46AC-86BC-4777983DD5D4}"/>
              </a:ext>
            </a:extLst>
          </p:cNvPr>
          <p:cNvSpPr txBox="1"/>
          <p:nvPr/>
        </p:nvSpPr>
        <p:spPr>
          <a:xfrm>
            <a:off x="427382" y="685587"/>
            <a:ext cx="3866321" cy="369332"/>
          </a:xfrm>
          <a:prstGeom prst="rect">
            <a:avLst/>
          </a:prstGeom>
          <a:noFill/>
          <a:ln>
            <a:solidFill>
              <a:schemeClr val="tx1"/>
            </a:solidFill>
          </a:ln>
        </p:spPr>
        <p:txBody>
          <a:bodyPr wrap="square" rtlCol="0">
            <a:spAutoFit/>
          </a:bodyPr>
          <a:lstStyle/>
          <a:p>
            <a:r>
              <a:rPr lang="en-US" dirty="0"/>
              <a:t>Select Show</a:t>
            </a:r>
          </a:p>
        </p:txBody>
      </p:sp>
      <p:sp>
        <p:nvSpPr>
          <p:cNvPr id="8" name="Isosceles Triangle 7">
            <a:extLst>
              <a:ext uri="{FF2B5EF4-FFF2-40B4-BE49-F238E27FC236}">
                <a16:creationId xmlns:a16="http://schemas.microsoft.com/office/drawing/2014/main" id="{4E95F7DB-8C40-44AE-B9FF-CA8E19EB93C2}"/>
              </a:ext>
            </a:extLst>
          </p:cNvPr>
          <p:cNvSpPr/>
          <p:nvPr/>
        </p:nvSpPr>
        <p:spPr>
          <a:xfrm rot="10800000">
            <a:off x="3846442" y="745009"/>
            <a:ext cx="447261" cy="23854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FFC6518-9F59-48DF-A1AA-1E133EF90D7F}"/>
              </a:ext>
            </a:extLst>
          </p:cNvPr>
          <p:cNvCxnSpPr/>
          <p:nvPr/>
        </p:nvCxnSpPr>
        <p:spPr>
          <a:xfrm>
            <a:off x="5744817" y="1202635"/>
            <a:ext cx="0" cy="35582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2E90D4-E0F6-4D68-A901-7BB7CD92D696}"/>
              </a:ext>
            </a:extLst>
          </p:cNvPr>
          <p:cNvCxnSpPr>
            <a:cxnSpLocks/>
          </p:cNvCxnSpPr>
          <p:nvPr/>
        </p:nvCxnSpPr>
        <p:spPr>
          <a:xfrm flipH="1">
            <a:off x="5744817" y="4793973"/>
            <a:ext cx="54930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61CDBC-7067-44A8-9C70-60BF3C7B4014}"/>
              </a:ext>
            </a:extLst>
          </p:cNvPr>
          <p:cNvSpPr txBox="1"/>
          <p:nvPr/>
        </p:nvSpPr>
        <p:spPr>
          <a:xfrm>
            <a:off x="4568686" y="2386761"/>
            <a:ext cx="1076740" cy="369332"/>
          </a:xfrm>
          <a:prstGeom prst="rect">
            <a:avLst/>
          </a:prstGeom>
          <a:noFill/>
          <a:ln>
            <a:solidFill>
              <a:schemeClr val="bg1"/>
            </a:solidFill>
          </a:ln>
        </p:spPr>
        <p:txBody>
          <a:bodyPr wrap="square" rtlCol="0">
            <a:spAutoFit/>
          </a:bodyPr>
          <a:lstStyle/>
          <a:p>
            <a:r>
              <a:rPr lang="en-US" dirty="0"/>
              <a:t>Rating</a:t>
            </a:r>
          </a:p>
        </p:txBody>
      </p:sp>
      <p:sp>
        <p:nvSpPr>
          <p:cNvPr id="14" name="TextBox 13">
            <a:extLst>
              <a:ext uri="{FF2B5EF4-FFF2-40B4-BE49-F238E27FC236}">
                <a16:creationId xmlns:a16="http://schemas.microsoft.com/office/drawing/2014/main" id="{50532C62-3211-46DF-ADA5-AC245344D0A1}"/>
              </a:ext>
            </a:extLst>
          </p:cNvPr>
          <p:cNvSpPr txBox="1"/>
          <p:nvPr/>
        </p:nvSpPr>
        <p:spPr>
          <a:xfrm>
            <a:off x="6937520" y="751274"/>
            <a:ext cx="2981722" cy="369332"/>
          </a:xfrm>
          <a:prstGeom prst="rect">
            <a:avLst/>
          </a:prstGeom>
          <a:noFill/>
          <a:ln>
            <a:solidFill>
              <a:schemeClr val="bg1"/>
            </a:solidFill>
          </a:ln>
        </p:spPr>
        <p:txBody>
          <a:bodyPr wrap="square" rtlCol="0">
            <a:spAutoFit/>
          </a:bodyPr>
          <a:lstStyle/>
          <a:p>
            <a:r>
              <a:rPr lang="en-US" dirty="0"/>
              <a:t>Comparison of Show Ratings</a:t>
            </a:r>
          </a:p>
        </p:txBody>
      </p:sp>
      <p:sp>
        <p:nvSpPr>
          <p:cNvPr id="15" name="Rectangle 14">
            <a:extLst>
              <a:ext uri="{FF2B5EF4-FFF2-40B4-BE49-F238E27FC236}">
                <a16:creationId xmlns:a16="http://schemas.microsoft.com/office/drawing/2014/main" id="{AF2C4766-FF03-4C78-9D84-B8EC0AAD401C}"/>
              </a:ext>
            </a:extLst>
          </p:cNvPr>
          <p:cNvSpPr/>
          <p:nvPr/>
        </p:nvSpPr>
        <p:spPr>
          <a:xfrm>
            <a:off x="6619461" y="2544416"/>
            <a:ext cx="646033" cy="2216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160073-13D1-47B4-BEF5-583EF41F570F}"/>
              </a:ext>
            </a:extLst>
          </p:cNvPr>
          <p:cNvSpPr/>
          <p:nvPr/>
        </p:nvSpPr>
        <p:spPr>
          <a:xfrm>
            <a:off x="7969520" y="2206486"/>
            <a:ext cx="646033" cy="255433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C51601-2515-423A-ABF3-5C8C67C76C95}"/>
              </a:ext>
            </a:extLst>
          </p:cNvPr>
          <p:cNvSpPr/>
          <p:nvPr/>
        </p:nvSpPr>
        <p:spPr>
          <a:xfrm>
            <a:off x="9273209" y="2832651"/>
            <a:ext cx="646033" cy="192378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3C355D-1288-47FB-BFBD-0C41F032AFCA}"/>
              </a:ext>
            </a:extLst>
          </p:cNvPr>
          <p:cNvSpPr txBox="1"/>
          <p:nvPr/>
        </p:nvSpPr>
        <p:spPr>
          <a:xfrm>
            <a:off x="6510129" y="4833370"/>
            <a:ext cx="1076740" cy="369332"/>
          </a:xfrm>
          <a:prstGeom prst="rect">
            <a:avLst/>
          </a:prstGeom>
          <a:noFill/>
          <a:ln>
            <a:solidFill>
              <a:schemeClr val="bg1"/>
            </a:solidFill>
          </a:ln>
        </p:spPr>
        <p:txBody>
          <a:bodyPr wrap="square" rtlCol="0">
            <a:spAutoFit/>
          </a:bodyPr>
          <a:lstStyle/>
          <a:p>
            <a:r>
              <a:rPr lang="en-US" dirty="0"/>
              <a:t>IMDB</a:t>
            </a:r>
          </a:p>
        </p:txBody>
      </p:sp>
      <p:sp>
        <p:nvSpPr>
          <p:cNvPr id="19" name="TextBox 18">
            <a:extLst>
              <a:ext uri="{FF2B5EF4-FFF2-40B4-BE49-F238E27FC236}">
                <a16:creationId xmlns:a16="http://schemas.microsoft.com/office/drawing/2014/main" id="{1FE7B982-CA72-4B4D-8112-D4E62890ADD5}"/>
              </a:ext>
            </a:extLst>
          </p:cNvPr>
          <p:cNvSpPr txBox="1"/>
          <p:nvPr/>
        </p:nvSpPr>
        <p:spPr>
          <a:xfrm>
            <a:off x="7890011" y="4833370"/>
            <a:ext cx="1076740" cy="369332"/>
          </a:xfrm>
          <a:prstGeom prst="rect">
            <a:avLst/>
          </a:prstGeom>
          <a:noFill/>
          <a:ln>
            <a:solidFill>
              <a:schemeClr val="bg1"/>
            </a:solidFill>
          </a:ln>
        </p:spPr>
        <p:txBody>
          <a:bodyPr wrap="square" rtlCol="0">
            <a:spAutoFit/>
          </a:bodyPr>
          <a:lstStyle/>
          <a:p>
            <a:r>
              <a:rPr lang="en-US" dirty="0"/>
              <a:t>Bingers</a:t>
            </a:r>
          </a:p>
        </p:txBody>
      </p:sp>
      <p:sp>
        <p:nvSpPr>
          <p:cNvPr id="20" name="TextBox 19">
            <a:extLst>
              <a:ext uri="{FF2B5EF4-FFF2-40B4-BE49-F238E27FC236}">
                <a16:creationId xmlns:a16="http://schemas.microsoft.com/office/drawing/2014/main" id="{98C96FE7-233B-4665-8786-49B993781944}"/>
              </a:ext>
            </a:extLst>
          </p:cNvPr>
          <p:cNvSpPr txBox="1"/>
          <p:nvPr/>
        </p:nvSpPr>
        <p:spPr>
          <a:xfrm>
            <a:off x="9105899" y="4827104"/>
            <a:ext cx="1076740" cy="646331"/>
          </a:xfrm>
          <a:prstGeom prst="rect">
            <a:avLst/>
          </a:prstGeom>
          <a:noFill/>
          <a:ln>
            <a:solidFill>
              <a:schemeClr val="bg1"/>
            </a:solidFill>
          </a:ln>
        </p:spPr>
        <p:txBody>
          <a:bodyPr wrap="square" rtlCol="0">
            <a:spAutoFit/>
          </a:bodyPr>
          <a:lstStyle/>
          <a:p>
            <a:pPr algn="ctr"/>
            <a:r>
              <a:rPr lang="en-US" dirty="0"/>
              <a:t>Your Rating</a:t>
            </a:r>
          </a:p>
        </p:txBody>
      </p:sp>
      <p:sp>
        <p:nvSpPr>
          <p:cNvPr id="21" name="TextBox 20">
            <a:extLst>
              <a:ext uri="{FF2B5EF4-FFF2-40B4-BE49-F238E27FC236}">
                <a16:creationId xmlns:a16="http://schemas.microsoft.com/office/drawing/2014/main" id="{21A39167-168C-4107-A07B-9E75F5AA83BD}"/>
              </a:ext>
            </a:extLst>
          </p:cNvPr>
          <p:cNvSpPr txBox="1"/>
          <p:nvPr/>
        </p:nvSpPr>
        <p:spPr>
          <a:xfrm>
            <a:off x="427382" y="1114341"/>
            <a:ext cx="3866320" cy="954107"/>
          </a:xfrm>
          <a:prstGeom prst="rect">
            <a:avLst/>
          </a:prstGeom>
          <a:noFill/>
          <a:ln>
            <a:solidFill>
              <a:schemeClr val="bg1"/>
            </a:solidFill>
          </a:ln>
        </p:spPr>
        <p:txBody>
          <a:bodyPr wrap="square" rtlCol="0">
            <a:spAutoFit/>
          </a:bodyPr>
          <a:lstStyle/>
          <a:p>
            <a:r>
              <a:rPr lang="en-US" sz="1400" dirty="0"/>
              <a:t>(note: sort alphabetically and use the first as default.  we know many shows begin with “The” or “A” or “An” but we can fix this later unless this is very easy for you)</a:t>
            </a:r>
          </a:p>
        </p:txBody>
      </p:sp>
      <p:sp>
        <p:nvSpPr>
          <p:cNvPr id="22" name="TextBox 21">
            <a:extLst>
              <a:ext uri="{FF2B5EF4-FFF2-40B4-BE49-F238E27FC236}">
                <a16:creationId xmlns:a16="http://schemas.microsoft.com/office/drawing/2014/main" id="{6CD45233-170A-430A-A01D-A294ABF1DED4}"/>
              </a:ext>
            </a:extLst>
          </p:cNvPr>
          <p:cNvSpPr txBox="1"/>
          <p:nvPr/>
        </p:nvSpPr>
        <p:spPr>
          <a:xfrm>
            <a:off x="6359376" y="5661413"/>
            <a:ext cx="3866320" cy="523220"/>
          </a:xfrm>
          <a:prstGeom prst="rect">
            <a:avLst/>
          </a:prstGeom>
          <a:noFill/>
          <a:ln>
            <a:solidFill>
              <a:schemeClr val="bg1"/>
            </a:solidFill>
          </a:ln>
        </p:spPr>
        <p:txBody>
          <a:bodyPr wrap="square" rtlCol="0">
            <a:spAutoFit/>
          </a:bodyPr>
          <a:lstStyle/>
          <a:p>
            <a:r>
              <a:rPr lang="en-US" sz="1400" dirty="0"/>
              <a:t>(note: assign every user to the group Bingers by default.  We will expand the user of groups later.)</a:t>
            </a:r>
          </a:p>
        </p:txBody>
      </p:sp>
    </p:spTree>
    <p:extLst>
      <p:ext uri="{BB962C8B-B14F-4D97-AF65-F5344CB8AC3E}">
        <p14:creationId xmlns:p14="http://schemas.microsoft.com/office/powerpoint/2010/main" val="77384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151</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Reid</dc:creator>
  <cp:lastModifiedBy>Craig Reid</cp:lastModifiedBy>
  <cp:revision>3</cp:revision>
  <dcterms:created xsi:type="dcterms:W3CDTF">2018-10-20T06:46:40Z</dcterms:created>
  <dcterms:modified xsi:type="dcterms:W3CDTF">2018-10-20T09:15:47Z</dcterms:modified>
</cp:coreProperties>
</file>