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8"/>
  </p:notesMasterIdLst>
  <p:handoutMasterIdLst>
    <p:handoutMasterId r:id="rId9"/>
  </p:handoutMasterIdLst>
  <p:sldIdLst>
    <p:sldId id="518" r:id="rId2"/>
    <p:sldId id="519" r:id="rId3"/>
    <p:sldId id="520" r:id="rId4"/>
    <p:sldId id="521" r:id="rId5"/>
    <p:sldId id="522" r:id="rId6"/>
    <p:sldId id="523" r:id="rId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FF8200"/>
    <a:srgbClr val="BF5700"/>
    <a:srgbClr val="1D1A36"/>
    <a:srgbClr val="1E4B87"/>
    <a:srgbClr val="262626"/>
    <a:srgbClr val="1B306B"/>
    <a:srgbClr val="FFCC00"/>
    <a:srgbClr val="F8F8F8"/>
    <a:srgbClr val="EEE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4" autoAdjust="0"/>
    <p:restoredTop sz="86420" autoAdjust="0"/>
  </p:normalViewPr>
  <p:slideViewPr>
    <p:cSldViewPr>
      <p:cViewPr>
        <p:scale>
          <a:sx n="55" d="100"/>
          <a:sy n="55" d="100"/>
        </p:scale>
        <p:origin x="82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35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3904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aig Reid" userId="26d43072dcb1bedd" providerId="LiveId" clId="{EBD4E3AF-80EA-4EF3-9098-54632D84C448}"/>
    <pc:docChg chg="modSld">
      <pc:chgData name="Craig Reid" userId="26d43072dcb1bedd" providerId="LiveId" clId="{EBD4E3AF-80EA-4EF3-9098-54632D84C448}" dt="2018-10-08T17:54:28.558" v="0" actId="1076"/>
      <pc:docMkLst>
        <pc:docMk/>
      </pc:docMkLst>
      <pc:sldChg chg="modSp">
        <pc:chgData name="Craig Reid" userId="26d43072dcb1bedd" providerId="LiveId" clId="{EBD4E3AF-80EA-4EF3-9098-54632D84C448}" dt="2018-10-08T17:54:28.558" v="0" actId="1076"/>
        <pc:sldMkLst>
          <pc:docMk/>
          <pc:sldMk cId="2477136610" sldId="520"/>
        </pc:sldMkLst>
        <pc:picChg chg="mod">
          <ac:chgData name="Craig Reid" userId="26d43072dcb1bedd" providerId="LiveId" clId="{EBD4E3AF-80EA-4EF3-9098-54632D84C448}" dt="2018-10-08T17:54:28.558" v="0" actId="1076"/>
          <ac:picMkLst>
            <pc:docMk/>
            <pc:sldMk cId="2477136610" sldId="520"/>
            <ac:picMk id="2058" creationId="{F2636B8E-329D-4D7D-AD7D-38BBE32F929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64595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Data Boot Camp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23863" y="3962400"/>
            <a:ext cx="22431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Data Bootcamp | 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2667000" y="3962400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 Day, Year</a:t>
            </a:r>
          </a:p>
        </p:txBody>
      </p:sp>
    </p:spTree>
    <p:extLst>
      <p:ext uri="{BB962C8B-B14F-4D97-AF65-F5344CB8AC3E}">
        <p14:creationId xmlns:p14="http://schemas.microsoft.com/office/powerpoint/2010/main" val="122498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Data Boot Camp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093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Data Boot Camp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2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Data Boot Camp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688975"/>
            <a:ext cx="8610600" cy="5483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01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The</a:t>
            </a:r>
            <a:r>
              <a:rPr lang="en-US" sz="800" baseline="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Data Boot Camp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00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1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1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70" r:id="rId4"/>
    <p:sldLayoutId id="2147483669" r:id="rId5"/>
    <p:sldLayoutId id="2147483671" r:id="rId6"/>
    <p:sldLayoutId id="2147483672" r:id="rId7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yazo.com/9a7a1100cd8accb7fb3abebb43f620ea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CE4B0BC6-66C9-4124-B4E1-67CC6FF1E7A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-3244212" y="-5488816"/>
            <a:ext cx="1627439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br>
              <a:rPr kumimoji="0" lang="en-US" altLang="en-US" sz="48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https://gyazo.com/9a7a1100cd8accb7fb3abebb43f620ea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1026" name="Picture 2" descr="https://gyazo.com/9a7a1100cd8accb7fb3abebb43f620ea.png">
            <a:extLst>
              <a:ext uri="{FF2B5EF4-FFF2-40B4-BE49-F238E27FC236}">
                <a16:creationId xmlns:a16="http://schemas.microsoft.com/office/drawing/2014/main" id="{273D31C6-B2CA-432A-B09D-6261DC78E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457200"/>
            <a:ext cx="3977578" cy="20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8C7D3B9-268B-4C5B-9C6F-0253F371D17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399" y="2743200"/>
            <a:ext cx="3997855" cy="20569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0E5B2D-8436-4970-BB68-AB0C82D406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600" y="455179"/>
            <a:ext cx="3977578" cy="5947641"/>
          </a:xfrm>
          <a:prstGeom prst="rect">
            <a:avLst/>
          </a:prstGeom>
        </p:spPr>
      </p:pic>
      <p:pic>
        <p:nvPicPr>
          <p:cNvPr id="7" name="Picture 2" descr="https://gyazo.com/b347d0aa4be1e81c89d510c16f7d00b9.jpg">
            <a:extLst>
              <a:ext uri="{FF2B5EF4-FFF2-40B4-BE49-F238E27FC236}">
                <a16:creationId xmlns:a16="http://schemas.microsoft.com/office/drawing/2014/main" id="{A87FBBC5-D935-43CC-85DF-F47B139F1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398" y="508883"/>
            <a:ext cx="4218499" cy="2462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546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gyazo.com/470093f041d1e3523a35d90e4fb1bae7.jpg">
            <a:extLst>
              <a:ext uri="{FF2B5EF4-FFF2-40B4-BE49-F238E27FC236}">
                <a16:creationId xmlns:a16="http://schemas.microsoft.com/office/drawing/2014/main" id="{AD8CB3E5-DD74-4115-985E-B1D63D282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9130384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783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https://gyazo.com/9f50dfcdb42e616f3edff8c177f54459.png">
            <a:extLst>
              <a:ext uri="{FF2B5EF4-FFF2-40B4-BE49-F238E27FC236}">
                <a16:creationId xmlns:a16="http://schemas.microsoft.com/office/drawing/2014/main" id="{F2636B8E-329D-4D7D-AD7D-38BBE32F9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539" y="1981200"/>
            <a:ext cx="9144001" cy="460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13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0" name="Picture 12" descr="https://gyazo.com/8bd23f5dae291fa3dad868e626275e19.png">
            <a:extLst>
              <a:ext uri="{FF2B5EF4-FFF2-40B4-BE49-F238E27FC236}">
                <a16:creationId xmlns:a16="http://schemas.microsoft.com/office/drawing/2014/main" id="{7DAE5CB3-D71A-4601-998B-23B306B8D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9194967" cy="4283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86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https://gyazo.com/bd5fe52cc41dd89322ab4bb5494a667f.png">
            <a:extLst>
              <a:ext uri="{FF2B5EF4-FFF2-40B4-BE49-F238E27FC236}">
                <a16:creationId xmlns:a16="http://schemas.microsoft.com/office/drawing/2014/main" id="{78C92925-E7C9-4B2D-A89E-CF38E7ED7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418511"/>
            <a:ext cx="9144000" cy="5161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9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Picture 16" descr="https://gyazo.com/9a560b355a280ce5a283034011110d7e.jpg">
            <a:extLst>
              <a:ext uri="{FF2B5EF4-FFF2-40B4-BE49-F238E27FC236}">
                <a16:creationId xmlns:a16="http://schemas.microsoft.com/office/drawing/2014/main" id="{10FB3F77-8A08-4AF2-80C0-82DE08B07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0100"/>
            <a:ext cx="9155380" cy="598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48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15068</TotalTime>
  <Words>1</Words>
  <Application>Microsoft Office PowerPoint</Application>
  <PresentationFormat>On-screen Show (4:3)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Roboto</vt:lpstr>
      <vt:lpstr>1_Unbranded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Craig Reid</cp:lastModifiedBy>
  <cp:revision>1687</cp:revision>
  <cp:lastPrinted>2016-01-30T16:23:56Z</cp:lastPrinted>
  <dcterms:created xsi:type="dcterms:W3CDTF">2015-01-20T17:19:00Z</dcterms:created>
  <dcterms:modified xsi:type="dcterms:W3CDTF">2018-10-08T17:54:37Z</dcterms:modified>
</cp:coreProperties>
</file>