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53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000000"/>
    <a:srgbClr val="538FD8"/>
    <a:srgbClr val="FFFFFF"/>
    <a:srgbClr val="949494"/>
    <a:srgbClr val="D762D3"/>
    <a:srgbClr val="9270E1"/>
    <a:srgbClr val="48CFCC"/>
    <a:srgbClr val="7FD16D"/>
    <a:srgbClr val="D6CB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7" autoAdjust="0"/>
    <p:restoredTop sz="94610"/>
  </p:normalViewPr>
  <p:slideViewPr>
    <p:cSldViewPr>
      <p:cViewPr varScale="1">
        <p:scale>
          <a:sx n="113" d="100"/>
          <a:sy n="113" d="100"/>
        </p:scale>
        <p:origin x="144" y="102"/>
      </p:cViewPr>
      <p:guideLst>
        <p:guide orient="horz" pos="217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DesBrisay, P.Eng." userId="519fbd9c-ccc5-4316-a93a-9e5068442aa5" providerId="ADAL" clId="{13077B9C-EEB7-46B1-A67C-C2B593326417}"/>
    <pc:docChg chg="delSld">
      <pc:chgData name="Craig DesBrisay, P.Eng." userId="519fbd9c-ccc5-4316-a93a-9e5068442aa5" providerId="ADAL" clId="{13077B9C-EEB7-46B1-A67C-C2B593326417}" dt="2021-03-03T22:07:15.145" v="0" actId="47"/>
      <pc:docMkLst>
        <pc:docMk/>
      </pc:docMkLst>
      <pc:sldChg chg="del">
        <pc:chgData name="Craig DesBrisay, P.Eng." userId="519fbd9c-ccc5-4316-a93a-9e5068442aa5" providerId="ADAL" clId="{13077B9C-EEB7-46B1-A67C-C2B593326417}" dt="2021-03-03T22:07:15.145" v="0" actId="47"/>
        <pc:sldMkLst>
          <pc:docMk/>
          <pc:sldMk cId="917409932" sldId="53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D56B90-F495-864F-A62E-338B61F5444D}"/>
              </a:ext>
            </a:extLst>
          </p:cNvPr>
          <p:cNvSpPr/>
          <p:nvPr userDrawn="1"/>
        </p:nvSpPr>
        <p:spPr bwMode="auto">
          <a:xfrm>
            <a:off x="1588" y="0"/>
            <a:ext cx="12188825" cy="6858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858644-2D05-E941-88E5-EA7132D39F28}"/>
              </a:ext>
            </a:extLst>
          </p:cNvPr>
          <p:cNvSpPr/>
          <p:nvPr userDrawn="1"/>
        </p:nvSpPr>
        <p:spPr bwMode="auto">
          <a:xfrm>
            <a:off x="1588" y="4572000"/>
            <a:ext cx="12188825" cy="2286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C44D97-8A2F-9547-902D-E8BBAD82DD7D}"/>
              </a:ext>
            </a:extLst>
          </p:cNvPr>
          <p:cNvCxnSpPr/>
          <p:nvPr userDrawn="1"/>
        </p:nvCxnSpPr>
        <p:spPr>
          <a:xfrm>
            <a:off x="1588" y="2667000"/>
            <a:ext cx="11885612" cy="0"/>
          </a:xfrm>
          <a:prstGeom prst="straightConnector1">
            <a:avLst/>
          </a:prstGeom>
          <a:ln w="3810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B94B77B-35DA-E841-8F96-010B06850104}"/>
              </a:ext>
            </a:extLst>
          </p:cNvPr>
          <p:cNvSpPr/>
          <p:nvPr userDrawn="1"/>
        </p:nvSpPr>
        <p:spPr>
          <a:xfrm>
            <a:off x="2565400" y="1384300"/>
            <a:ext cx="2565400" cy="2565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8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E4D3F8-14A0-2840-AD8D-863D20E6FAC9}"/>
              </a:ext>
            </a:extLst>
          </p:cNvPr>
          <p:cNvSpPr/>
          <p:nvPr userDrawn="1"/>
        </p:nvSpPr>
        <p:spPr>
          <a:xfrm>
            <a:off x="7467600" y="1676400"/>
            <a:ext cx="1981200" cy="1981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8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81BE6B9-FD74-A147-BDA5-5E2ED7325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22" y="4888799"/>
            <a:ext cx="11286507" cy="6286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948464D-A1A2-B544-9E8D-5C3967C8E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563" y="5517450"/>
            <a:ext cx="11285537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D4DE57-361C-8A45-8EAF-F74F8C27AFBA}"/>
              </a:ext>
            </a:extLst>
          </p:cNvPr>
          <p:cNvGrpSpPr/>
          <p:nvPr userDrawn="1"/>
        </p:nvGrpSpPr>
        <p:grpSpPr>
          <a:xfrm>
            <a:off x="1981200" y="875574"/>
            <a:ext cx="7673188" cy="3390899"/>
            <a:chOff x="1804526" y="647701"/>
            <a:chExt cx="7673188" cy="522771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0A809B7-BE5F-5146-992C-5F966976257A}"/>
                </a:ext>
              </a:extLst>
            </p:cNvPr>
            <p:cNvCxnSpPr/>
            <p:nvPr/>
          </p:nvCxnSpPr>
          <p:spPr>
            <a:xfrm>
              <a:off x="1804526" y="647701"/>
              <a:ext cx="0" cy="5227712"/>
            </a:xfrm>
            <a:prstGeom prst="line">
              <a:avLst/>
            </a:prstGeom>
            <a:ln>
              <a:gradFill flip="none" rotWithShape="1">
                <a:gsLst>
                  <a:gs pos="50000">
                    <a:srgbClr val="FFFFFF"/>
                  </a:gs>
                  <a:gs pos="100000">
                    <a:srgbClr val="FFFFFF">
                      <a:alpha val="0"/>
                    </a:srgbClr>
                  </a:gs>
                  <a:gs pos="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E92C898-F997-5C47-B096-95FCB8462BF6}"/>
                </a:ext>
              </a:extLst>
            </p:cNvPr>
            <p:cNvCxnSpPr/>
            <p:nvPr/>
          </p:nvCxnSpPr>
          <p:spPr>
            <a:xfrm>
              <a:off x="6734514" y="647701"/>
              <a:ext cx="0" cy="5227712"/>
            </a:xfrm>
            <a:prstGeom prst="line">
              <a:avLst/>
            </a:prstGeom>
            <a:ln>
              <a:gradFill flip="none" rotWithShape="1">
                <a:gsLst>
                  <a:gs pos="50000">
                    <a:srgbClr val="FFFFFF"/>
                  </a:gs>
                  <a:gs pos="100000">
                    <a:srgbClr val="FFFFFF">
                      <a:alpha val="0"/>
                    </a:srgbClr>
                  </a:gs>
                  <a:gs pos="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451C1B3-0E53-3644-828C-408181C44126}"/>
                </a:ext>
              </a:extLst>
            </p:cNvPr>
            <p:cNvCxnSpPr/>
            <p:nvPr/>
          </p:nvCxnSpPr>
          <p:spPr>
            <a:xfrm>
              <a:off x="9477714" y="647701"/>
              <a:ext cx="0" cy="5227712"/>
            </a:xfrm>
            <a:prstGeom prst="line">
              <a:avLst/>
            </a:prstGeom>
            <a:ln>
              <a:gradFill flip="none" rotWithShape="1">
                <a:gsLst>
                  <a:gs pos="50000">
                    <a:srgbClr val="FFFFFF"/>
                  </a:gs>
                  <a:gs pos="100000">
                    <a:srgbClr val="FFFFFF">
                      <a:alpha val="0"/>
                    </a:srgbClr>
                  </a:gs>
                  <a:gs pos="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88542B8-B9B3-FA43-BE67-F9B380EEE1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" y="609601"/>
            <a:ext cx="18288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D747C957-300C-5845-A03A-A09E413B07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200" y="974362"/>
            <a:ext cx="18288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cs typeface="Arial" pitchFamily="34" charset="0"/>
              </a:rPr>
              <a:t>Click to edit Master text styles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E8D210E4-5709-FB42-802C-7B2A185B68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69591" y="609601"/>
            <a:ext cx="4765395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2896B8FD-9B81-E94F-8F49-A69696228C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69591" y="974362"/>
            <a:ext cx="4765395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cs typeface="Arial" pitchFamily="34" charset="0"/>
              </a:rPr>
              <a:t>Click to edit Master text styles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30FCE9AC-6879-6747-BF37-129977C03B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89063" y="609601"/>
            <a:ext cx="2589121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04B22705-20E6-164A-B6DE-76D42DA567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9063" y="974362"/>
            <a:ext cx="2589121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cs typeface="Arial" pitchFamily="34" charset="0"/>
              </a:rPr>
              <a:t>Click to edit Master text styles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DC306230-D185-D344-BBE2-EF40E85E1F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32264" y="609601"/>
            <a:ext cx="2383536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6F46195D-C358-994D-9253-932689F7D0B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732264" y="974362"/>
            <a:ext cx="2383536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cs typeface="Arial" pitchFamily="34" charset="0"/>
              </a:rPr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BFC9A-4212-FB4F-8C16-7AE501EE17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8126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03FC1D96-2BC0-E545-9687-BCC629F5B5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65074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284F5B9F-E635-734E-A6E3-05419D4E0D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971800" y="3064169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6B490C5D-56F8-BE4B-964C-CACF2E653CC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971800" y="2006334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746015CB-5791-174F-9509-46BD5823AC8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984812" y="3064169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5C84D832-EFAD-3847-AC25-44C8A6E143E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4812" y="2006334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90B7A43D-03B1-2147-BBF8-D47B99D2C55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88204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9CAFB6E8-98A3-C448-8460-F038879ADB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086698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D086E32-29E5-FB47-A63B-BC31A66830B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45824" y="3031308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8CCACD48-CFC4-5947-9124-B4A12BC4753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45824" y="2044337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63F34307-232A-FF4B-82AB-3C20A73AE7A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61592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402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EBB0E32-0304-4451-ADB8-C044457D5B8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C52B050-AEAA-45AD-B621-6F8F22110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9888F0-25C8-4C0D-9A70-0A72C3FA3B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2514600"/>
            <a:ext cx="9296400" cy="1828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001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40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E848-9FB0-654A-8B14-1F32B945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a Slide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D5E7F574-110B-C149-A5FD-5A93C59F26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E81FCB9-63EA-1C43-9A74-D4BB38A6E8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35C067B-7E7F-3C42-935A-0FB83E3BF1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Oval 42" descr="Circle"/>
          <p:cNvSpPr/>
          <p:nvPr/>
        </p:nvSpPr>
        <p:spPr>
          <a:xfrm>
            <a:off x="457200" y="2203174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A003D267-0777-5F4A-845F-94119C5D0B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64E7D462-E4A4-1849-9F1C-5DBFD1925F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F7B7C86-7834-B241-8CFF-9B8A2EBAE0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" name="Oval 43" descr="Circle"/>
          <p:cNvSpPr/>
          <p:nvPr/>
        </p:nvSpPr>
        <p:spPr>
          <a:xfrm>
            <a:off x="2044148" y="2203174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E2D31AF-6642-F340-9DCA-2E5E75A80A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5" name="Oval 44" descr="Circle"/>
          <p:cNvSpPr/>
          <p:nvPr/>
        </p:nvSpPr>
        <p:spPr>
          <a:xfrm>
            <a:off x="2895600" y="1676400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F51433A2-6B2C-8049-9A72-043F874EA46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6" name="Oval 45" descr="Circle"/>
          <p:cNvSpPr/>
          <p:nvPr/>
        </p:nvSpPr>
        <p:spPr>
          <a:xfrm>
            <a:off x="3911599" y="1678057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E2E11BBA-63E5-5748-8DE5-55918A2ABE4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8" name="Oval 47" descr="Circle"/>
          <p:cNvSpPr/>
          <p:nvPr/>
        </p:nvSpPr>
        <p:spPr>
          <a:xfrm>
            <a:off x="2895600" y="2726635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885920E-2A2D-6740-BF12-3170BF688BD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Oval 46" descr="Circle"/>
          <p:cNvSpPr/>
          <p:nvPr/>
        </p:nvSpPr>
        <p:spPr>
          <a:xfrm>
            <a:off x="3911599" y="2721113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9F88BEAD-9A99-624F-8D11-9085D215592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9" name="Oval 48" descr="Circle"/>
          <p:cNvSpPr/>
          <p:nvPr/>
        </p:nvSpPr>
        <p:spPr>
          <a:xfrm>
            <a:off x="5562600" y="2203174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B88A2517-FC09-B346-A83D-3816F3C2D40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798A5513-6E52-0F49-B240-72ED62DD73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171B5091-076D-074C-AF4C-744E88723A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1" name="Oval 50" descr="Circle"/>
          <p:cNvSpPr/>
          <p:nvPr/>
        </p:nvSpPr>
        <p:spPr>
          <a:xfrm>
            <a:off x="6968434" y="2203174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019273B0-1C7B-D445-B855-3ED89EEC507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2" name="Oval 51" descr="Circle"/>
          <p:cNvSpPr/>
          <p:nvPr/>
        </p:nvSpPr>
        <p:spPr>
          <a:xfrm>
            <a:off x="7984434" y="1707874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9EBE6EAD-93A2-6648-807A-FDA09859F80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3" name="Oval 52" descr="Circle"/>
          <p:cNvSpPr/>
          <p:nvPr/>
        </p:nvSpPr>
        <p:spPr>
          <a:xfrm>
            <a:off x="7984434" y="2698474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84C29C40-6A21-0E4D-9A39-9DAFA06BC20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BE7DFB1A-8294-CA4B-B532-381A6C6774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85000" lnSpcReduction="10000"/>
          </a:bodyPr>
          <a:lstStyle/>
          <a:p>
            <a:endParaRPr lang="en-US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63095E5-6D7E-5D46-9021-393F2856F7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4" name="Oval 53" descr="Circle"/>
          <p:cNvSpPr/>
          <p:nvPr/>
        </p:nvSpPr>
        <p:spPr>
          <a:xfrm>
            <a:off x="10045700" y="2203174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5F61F642-B3AA-C049-99FC-873AD382CC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1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29313_Process flowchart graphic_AAS_v3" id="{D33281FF-9A38-4E1F-925E-6E22AD3B6E04}" vid="{043226E4-4426-4EC1-9CFE-D78F3622CC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612F5C-0782-4C9F-A23B-A2268D501A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DFE249-E077-47FE-9A3E-D6632864F1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B692D0-88A1-4B43-9F1C-C8025FF8BF1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Process flowchart graphic</Template>
  <TotalTime>3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Add a Slide 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Slide Title</dc:title>
  <dc:subject/>
  <dc:creator>Craig DesBrisay, P.Eng.</dc:creator>
  <cp:keywords/>
  <dc:description/>
  <cp:lastModifiedBy>Craig DesBrisay, P.Eng.</cp:lastModifiedBy>
  <cp:revision>1</cp:revision>
  <dcterms:created xsi:type="dcterms:W3CDTF">2021-03-03T22:00:57Z</dcterms:created>
  <dcterms:modified xsi:type="dcterms:W3CDTF">2021-03-03T22:07:21Z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