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9" r:id="rId2"/>
    <p:sldId id="268" r:id="rId3"/>
    <p:sldId id="265" r:id="rId4"/>
    <p:sldId id="266" r:id="rId5"/>
    <p:sldId id="260" r:id="rId6"/>
    <p:sldId id="261" r:id="rId7"/>
    <p:sldId id="262" r:id="rId8"/>
    <p:sldId id="263" r:id="rId9"/>
    <p:sldId id="267" r:id="rId10"/>
    <p:sldId id="269" r:id="rId11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CC72E-F4A1-4A31-A0CD-1D1E1FCA933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3B984-DEB3-4E83-B3CC-798E4253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7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3B984-DEB3-4E83-B3CC-798E42536D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03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3B984-DEB3-4E83-B3CC-798E42536D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00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3B984-DEB3-4E83-B3CC-798E42536D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75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3B984-DEB3-4E83-B3CC-798E42536D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73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3B984-DEB3-4E83-B3CC-798E42536D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8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3B984-DEB3-4E83-B3CC-798E42536D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5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3B984-DEB3-4E83-B3CC-798E42536D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98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3B984-DEB3-4E83-B3CC-798E42536D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90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3B984-DEB3-4E83-B3CC-798E42536D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56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3B984-DEB3-4E83-B3CC-798E42536D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9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FBCF-5AE2-40EE-B09F-3E24524356C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AE39-9107-47C2-AC52-8720A341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7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FBCF-5AE2-40EE-B09F-3E24524356C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AE39-9107-47C2-AC52-8720A341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0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FBCF-5AE2-40EE-B09F-3E24524356C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AE39-9107-47C2-AC52-8720A341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7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FBCF-5AE2-40EE-B09F-3E24524356C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AE39-9107-47C2-AC52-8720A341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FBCF-5AE2-40EE-B09F-3E24524356C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AE39-9107-47C2-AC52-8720A341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FBCF-5AE2-40EE-B09F-3E24524356C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AE39-9107-47C2-AC52-8720A341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FBCF-5AE2-40EE-B09F-3E24524356C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AE39-9107-47C2-AC52-8720A341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5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FBCF-5AE2-40EE-B09F-3E24524356C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AE39-9107-47C2-AC52-8720A341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6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FBCF-5AE2-40EE-B09F-3E24524356C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AE39-9107-47C2-AC52-8720A341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7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FBCF-5AE2-40EE-B09F-3E24524356C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AE39-9107-47C2-AC52-8720A341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6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FBCF-5AE2-40EE-B09F-3E24524356C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AE39-9107-47C2-AC52-8720A341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9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5FBCF-5AE2-40EE-B09F-3E24524356C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AE39-9107-47C2-AC52-8720A341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9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38B6638E-5D15-4DDD-BBF7-9D3059D9F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92" y="0"/>
            <a:ext cx="4114800" cy="9144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FCE6DF9-3CEC-49DA-B8F8-E9BC4D5069FE}"/>
              </a:ext>
            </a:extLst>
          </p:cNvPr>
          <p:cNvSpPr/>
          <p:nvPr/>
        </p:nvSpPr>
        <p:spPr>
          <a:xfrm>
            <a:off x="2163632" y="7863840"/>
            <a:ext cx="960120" cy="882127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D9026A-3F52-46C0-B3B6-B53C5F831492}"/>
              </a:ext>
            </a:extLst>
          </p:cNvPr>
          <p:cNvSpPr txBox="1"/>
          <p:nvPr/>
        </p:nvSpPr>
        <p:spPr>
          <a:xfrm>
            <a:off x="1635164" y="7142641"/>
            <a:ext cx="245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Tap to scan for Arduino units within range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7D668B1-B125-4C6D-BA71-9FE138A495F0}"/>
              </a:ext>
            </a:extLst>
          </p:cNvPr>
          <p:cNvSpPr/>
          <p:nvPr/>
        </p:nvSpPr>
        <p:spPr>
          <a:xfrm>
            <a:off x="2778611" y="2689193"/>
            <a:ext cx="960120" cy="882127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A0FCE9-D5E2-4797-BB73-399BF20AE464}"/>
              </a:ext>
            </a:extLst>
          </p:cNvPr>
          <p:cNvSpPr/>
          <p:nvPr/>
        </p:nvSpPr>
        <p:spPr>
          <a:xfrm>
            <a:off x="3740972" y="2726627"/>
            <a:ext cx="960120" cy="882127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455530-9875-45C4-9D85-999BAAACDA26}"/>
              </a:ext>
            </a:extLst>
          </p:cNvPr>
          <p:cNvSpPr txBox="1"/>
          <p:nvPr/>
        </p:nvSpPr>
        <p:spPr>
          <a:xfrm>
            <a:off x="3591374" y="1166767"/>
            <a:ext cx="1259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Tap to view tip or LF history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032F7F-2C13-464E-B1F7-F825ACCFD422}"/>
              </a:ext>
            </a:extLst>
          </p:cNvPr>
          <p:cNvCxnSpPr>
            <a:cxnSpLocks/>
          </p:cNvCxnSpPr>
          <p:nvPr/>
        </p:nvCxnSpPr>
        <p:spPr>
          <a:xfrm flipH="1">
            <a:off x="3429000" y="2090097"/>
            <a:ext cx="309731" cy="44870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155EE2-6E75-46B5-BC0B-42D5A7279658}"/>
              </a:ext>
            </a:extLst>
          </p:cNvPr>
          <p:cNvCxnSpPr>
            <a:cxnSpLocks/>
          </p:cNvCxnSpPr>
          <p:nvPr/>
        </p:nvCxnSpPr>
        <p:spPr>
          <a:xfrm>
            <a:off x="4087908" y="2090097"/>
            <a:ext cx="133125" cy="46521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94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6638E-5D15-4DDD-BBF7-9D3059D9F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1600" y="0"/>
            <a:ext cx="41148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7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6638E-5D15-4DDD-BBF7-9D3059D9F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292" y="0"/>
            <a:ext cx="4114800" cy="9144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FCE6DF9-3CEC-49DA-B8F8-E9BC4D5069FE}"/>
              </a:ext>
            </a:extLst>
          </p:cNvPr>
          <p:cNvSpPr/>
          <p:nvPr/>
        </p:nvSpPr>
        <p:spPr>
          <a:xfrm>
            <a:off x="3175522" y="1333948"/>
            <a:ext cx="1396477" cy="882127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A210ED-A504-46C3-A9AC-09F27C51A9A1}"/>
              </a:ext>
            </a:extLst>
          </p:cNvPr>
          <p:cNvCxnSpPr>
            <a:cxnSpLocks/>
          </p:cNvCxnSpPr>
          <p:nvPr/>
        </p:nvCxnSpPr>
        <p:spPr>
          <a:xfrm flipH="1">
            <a:off x="3429001" y="7228704"/>
            <a:ext cx="317460" cy="13039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71EAF5-F1B9-48A4-A5C2-DC0F58B98590}"/>
              </a:ext>
            </a:extLst>
          </p:cNvPr>
          <p:cNvCxnSpPr>
            <a:cxnSpLocks/>
          </p:cNvCxnSpPr>
          <p:nvPr/>
        </p:nvCxnSpPr>
        <p:spPr>
          <a:xfrm flipH="1">
            <a:off x="3475727" y="6821679"/>
            <a:ext cx="351306" cy="3360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3022F7-7B96-4256-AEDD-F4C00DE96455}"/>
              </a:ext>
            </a:extLst>
          </p:cNvPr>
          <p:cNvCxnSpPr>
            <a:cxnSpLocks/>
          </p:cNvCxnSpPr>
          <p:nvPr/>
        </p:nvCxnSpPr>
        <p:spPr>
          <a:xfrm flipH="1" flipV="1">
            <a:off x="3429001" y="6437529"/>
            <a:ext cx="317460" cy="4030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5EEFE5-217C-4121-9A53-9863373CC433}"/>
              </a:ext>
            </a:extLst>
          </p:cNvPr>
          <p:cNvCxnSpPr>
            <a:cxnSpLocks/>
          </p:cNvCxnSpPr>
          <p:nvPr/>
        </p:nvCxnSpPr>
        <p:spPr>
          <a:xfrm flipH="1" flipV="1">
            <a:off x="3651380" y="6053381"/>
            <a:ext cx="222380" cy="23978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717476-C643-4060-BD08-C32B62403EF2}"/>
              </a:ext>
            </a:extLst>
          </p:cNvPr>
          <p:cNvCxnSpPr>
            <a:cxnSpLocks/>
          </p:cNvCxnSpPr>
          <p:nvPr/>
        </p:nvCxnSpPr>
        <p:spPr>
          <a:xfrm flipH="1" flipV="1">
            <a:off x="3873760" y="5830645"/>
            <a:ext cx="347327" cy="34262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21AEDED-EC47-46E2-A93E-B5E8E70513AE}"/>
              </a:ext>
            </a:extLst>
          </p:cNvPr>
          <p:cNvSpPr txBox="1"/>
          <p:nvPr/>
        </p:nvSpPr>
        <p:spPr>
          <a:xfrm>
            <a:off x="3873760" y="6340964"/>
            <a:ext cx="88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Enter initial values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631C98-330E-4B0E-A556-EBF4376BB76B}"/>
              </a:ext>
            </a:extLst>
          </p:cNvPr>
          <p:cNvCxnSpPr>
            <a:cxnSpLocks/>
          </p:cNvCxnSpPr>
          <p:nvPr/>
        </p:nvCxnSpPr>
        <p:spPr>
          <a:xfrm flipH="1">
            <a:off x="4063866" y="2803036"/>
            <a:ext cx="458686" cy="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552BE03-34C5-4FB3-8A09-A0AA44768B8B}"/>
              </a:ext>
            </a:extLst>
          </p:cNvPr>
          <p:cNvSpPr txBox="1"/>
          <p:nvPr/>
        </p:nvSpPr>
        <p:spPr>
          <a:xfrm>
            <a:off x="1484555" y="1010782"/>
            <a:ext cx="182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Tap to add unit with initial values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076B17-DE93-4C07-ABE3-51C1BECA1688}"/>
              </a:ext>
            </a:extLst>
          </p:cNvPr>
          <p:cNvCxnSpPr>
            <a:cxnSpLocks/>
          </p:cNvCxnSpPr>
          <p:nvPr/>
        </p:nvCxnSpPr>
        <p:spPr>
          <a:xfrm>
            <a:off x="4513288" y="2826936"/>
            <a:ext cx="0" cy="3466229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37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6638E-5D15-4DDD-BBF7-9D3059D9F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1600" y="0"/>
            <a:ext cx="41148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9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6638E-5D15-4DDD-BBF7-9D3059D9F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383" y="0"/>
            <a:ext cx="4114800" cy="9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F4BCE9-77AD-4EF5-9237-06DA26AA2120}"/>
              </a:ext>
            </a:extLst>
          </p:cNvPr>
          <p:cNvSpPr txBox="1"/>
          <p:nvPr/>
        </p:nvSpPr>
        <p:spPr>
          <a:xfrm>
            <a:off x="3805517" y="4494910"/>
            <a:ext cx="909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Current tip 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D18AE-4268-4B13-A7BD-F3E142B268F6}"/>
              </a:ext>
            </a:extLst>
          </p:cNvPr>
          <p:cNvSpPr txBox="1"/>
          <p:nvPr/>
        </p:nvSpPr>
        <p:spPr>
          <a:xfrm>
            <a:off x="1976716" y="1073979"/>
            <a:ext cx="182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Tap to download history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729643-5B90-40F1-B75F-A80E1EE8F077}"/>
              </a:ext>
            </a:extLst>
          </p:cNvPr>
          <p:cNvSpPr/>
          <p:nvPr/>
        </p:nvSpPr>
        <p:spPr>
          <a:xfrm>
            <a:off x="2377440" y="1624405"/>
            <a:ext cx="2366682" cy="742277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19C6770-CCF3-41AA-B3B3-02191E9B1A22}"/>
              </a:ext>
            </a:extLst>
          </p:cNvPr>
          <p:cNvSpPr/>
          <p:nvPr/>
        </p:nvSpPr>
        <p:spPr>
          <a:xfrm>
            <a:off x="1065007" y="4572000"/>
            <a:ext cx="2624866" cy="839097"/>
          </a:xfrm>
          <a:prstGeom prst="round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8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6638E-5D15-4DDD-BBF7-9D3059D9F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1600" y="0"/>
            <a:ext cx="4114800" cy="914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FBCF58-2A02-4F97-8D19-6C08AD5105C2}"/>
              </a:ext>
            </a:extLst>
          </p:cNvPr>
          <p:cNvSpPr txBox="1"/>
          <p:nvPr/>
        </p:nvSpPr>
        <p:spPr>
          <a:xfrm>
            <a:off x="4087906" y="1224585"/>
            <a:ext cx="1398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Last saved LF highlighted in yellow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6186AE-3509-4374-A6F9-8EC5A63985AA}"/>
              </a:ext>
            </a:extLst>
          </p:cNvPr>
          <p:cNvCxnSpPr>
            <a:cxnSpLocks/>
          </p:cNvCxnSpPr>
          <p:nvPr/>
        </p:nvCxnSpPr>
        <p:spPr>
          <a:xfrm flipH="1">
            <a:off x="4313817" y="2147915"/>
            <a:ext cx="172122" cy="181089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02C78E-38F6-44ED-BA7B-6E6CEBFDD70F}"/>
              </a:ext>
            </a:extLst>
          </p:cNvPr>
          <p:cNvSpPr txBox="1"/>
          <p:nvPr/>
        </p:nvSpPr>
        <p:spPr>
          <a:xfrm>
            <a:off x="1371601" y="1054255"/>
            <a:ext cx="169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Tap date to view LF results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B37A62-2241-42E1-BED2-88D16BE0E67E}"/>
              </a:ext>
            </a:extLst>
          </p:cNvPr>
          <p:cNvCxnSpPr>
            <a:cxnSpLocks/>
          </p:cNvCxnSpPr>
          <p:nvPr/>
        </p:nvCxnSpPr>
        <p:spPr>
          <a:xfrm flipH="1">
            <a:off x="1667435" y="1700586"/>
            <a:ext cx="87855" cy="168807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14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2F99D19-2C98-48CC-86DB-D4D15225E173}"/>
              </a:ext>
            </a:extLst>
          </p:cNvPr>
          <p:cNvGrpSpPr/>
          <p:nvPr/>
        </p:nvGrpSpPr>
        <p:grpSpPr>
          <a:xfrm>
            <a:off x="230952" y="0"/>
            <a:ext cx="5262396" cy="9144000"/>
            <a:chOff x="1070051" y="0"/>
            <a:chExt cx="5262396" cy="9144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8B6638E-5D15-4DDD-BBF7-9D3059D9F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67205" y="0"/>
              <a:ext cx="4114800" cy="9144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2977674-F18B-4F81-8FFF-315D89475667}"/>
                </a:ext>
              </a:extLst>
            </p:cNvPr>
            <p:cNvSpPr txBox="1"/>
            <p:nvPr/>
          </p:nvSpPr>
          <p:spPr>
            <a:xfrm>
              <a:off x="3593054" y="3150204"/>
              <a:ext cx="13984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Uncheck tipper if bad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E5FAD15-D73C-4FAF-9D1E-EF624D47D1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3041" y="3496235"/>
              <a:ext cx="2031851" cy="817581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86E7E43-40D8-41C1-B54E-A38DBD9AD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3808" y="3732904"/>
              <a:ext cx="699246" cy="58091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36FE520-EA1B-4C47-BAD2-E2A0CE17AE75}"/>
                </a:ext>
              </a:extLst>
            </p:cNvPr>
            <p:cNvCxnSpPr>
              <a:cxnSpLocks/>
            </p:cNvCxnSpPr>
            <p:nvPr/>
          </p:nvCxnSpPr>
          <p:spPr>
            <a:xfrm>
              <a:off x="4050255" y="4023360"/>
              <a:ext cx="0" cy="24028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58EF32-DE93-4A6F-9401-7C8CAF5376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8952" y="3611869"/>
              <a:ext cx="1805940" cy="1541044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38E67FF-2136-46E5-9DEE-3BB1B72FF073}"/>
                </a:ext>
              </a:extLst>
            </p:cNvPr>
            <p:cNvSpPr/>
            <p:nvPr/>
          </p:nvSpPr>
          <p:spPr>
            <a:xfrm>
              <a:off x="1279489" y="7282927"/>
              <a:ext cx="1237800" cy="591670"/>
            </a:xfrm>
            <a:prstGeom prst="roundRect">
              <a:avLst/>
            </a:prstGeom>
            <a:noFill/>
            <a:ln w="222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EBFC1DE-B82F-4949-9956-C5346D291DCD}"/>
                </a:ext>
              </a:extLst>
            </p:cNvPr>
            <p:cNvSpPr/>
            <p:nvPr/>
          </p:nvSpPr>
          <p:spPr>
            <a:xfrm>
              <a:off x="1070051" y="5932842"/>
              <a:ext cx="1237801" cy="591670"/>
            </a:xfrm>
            <a:prstGeom prst="roundRect">
              <a:avLst/>
            </a:prstGeom>
            <a:noFill/>
            <a:ln w="222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3D13466-4A51-428B-99E5-87C4EE560CF4}"/>
                </a:ext>
              </a:extLst>
            </p:cNvPr>
            <p:cNvSpPr/>
            <p:nvPr/>
          </p:nvSpPr>
          <p:spPr>
            <a:xfrm>
              <a:off x="3916906" y="6575609"/>
              <a:ext cx="1074642" cy="707317"/>
            </a:xfrm>
            <a:prstGeom prst="roundRect">
              <a:avLst/>
            </a:prstGeom>
            <a:noFill/>
            <a:ln w="222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B6974B-EEC1-46C1-B16A-9278053D9764}"/>
                </a:ext>
              </a:extLst>
            </p:cNvPr>
            <p:cNvSpPr txBox="1"/>
            <p:nvPr/>
          </p:nvSpPr>
          <p:spPr>
            <a:xfrm>
              <a:off x="4582424" y="4898821"/>
              <a:ext cx="139849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If RT was different, tap to enter an override value 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6A88497-535A-41FE-B69F-8F777D7E7D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5006" y="5871847"/>
              <a:ext cx="2145145" cy="14167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9CDA91-9296-4CC6-8222-1D4A6FCF7D98}"/>
                </a:ext>
              </a:extLst>
            </p:cNvPr>
            <p:cNvSpPr txBox="1"/>
            <p:nvPr/>
          </p:nvSpPr>
          <p:spPr>
            <a:xfrm>
              <a:off x="1173034" y="7856675"/>
              <a:ext cx="5159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If all values are correct, tap to save to LF history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4A13BCE7-A768-4F33-8A14-B4E1ABAAAC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90" t="-4880" r="24333" b="5332"/>
          <a:stretch/>
        </p:blipFill>
        <p:spPr>
          <a:xfrm>
            <a:off x="4588681" y="6095865"/>
            <a:ext cx="1468197" cy="124575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838367-DE0F-4640-B708-584C90BC6603}"/>
              </a:ext>
            </a:extLst>
          </p:cNvPr>
          <p:cNvCxnSpPr>
            <a:cxnSpLocks/>
          </p:cNvCxnSpPr>
          <p:nvPr/>
        </p:nvCxnSpPr>
        <p:spPr>
          <a:xfrm>
            <a:off x="4298224" y="6304565"/>
            <a:ext cx="241836" cy="74207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57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6638E-5D15-4DDD-BBF7-9D3059D9F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1600" y="0"/>
            <a:ext cx="41148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6638E-5D15-4DDD-BBF7-9D3059D9F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1600" y="0"/>
            <a:ext cx="41148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6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6638E-5D15-4DDD-BBF7-9D3059D9F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1600" y="0"/>
            <a:ext cx="41148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7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81</Words>
  <Application>Microsoft Office PowerPoint</Application>
  <PresentationFormat>Letter Paper (8.5x11 in)</PresentationFormat>
  <Paragraphs>21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Million,Jeff B</dc:creator>
  <cp:lastModifiedBy>Million,Jeff B</cp:lastModifiedBy>
  <cp:revision>16</cp:revision>
  <dcterms:created xsi:type="dcterms:W3CDTF">2021-09-20T15:51:30Z</dcterms:created>
  <dcterms:modified xsi:type="dcterms:W3CDTF">2022-03-10T15:14:30Z</dcterms:modified>
</cp:coreProperties>
</file>