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4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0A00"/>
    <a:srgbClr val="3EA5CA"/>
    <a:srgbClr val="63A58D"/>
    <a:srgbClr val="6391A1"/>
    <a:srgbClr val="2D5A34"/>
    <a:srgbClr val="F1F1F1"/>
    <a:srgbClr val="D9E4FA"/>
    <a:srgbClr val="D2DDF1"/>
    <a:srgbClr val="C9C279"/>
    <a:srgbClr val="EAE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/>
    <p:restoredTop sz="94631"/>
  </p:normalViewPr>
  <p:slideViewPr>
    <p:cSldViewPr snapToGrid="0" snapToObjects="1">
      <p:cViewPr varScale="1">
        <p:scale>
          <a:sx n="116" d="100"/>
          <a:sy n="116" d="100"/>
        </p:scale>
        <p:origin x="132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B93F-ED38-134C-868B-65F7D8BD97E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9CD4-3EE1-C140-8736-F00C13A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rc 220"/>
          <p:cNvSpPr/>
          <p:nvPr/>
        </p:nvSpPr>
        <p:spPr>
          <a:xfrm rot="16200000">
            <a:off x="4267393" y="2888640"/>
            <a:ext cx="1191087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loud 126"/>
          <p:cNvSpPr/>
          <p:nvPr/>
        </p:nvSpPr>
        <p:spPr>
          <a:xfrm>
            <a:off x="1261476" y="264481"/>
            <a:ext cx="7527965" cy="5994400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379720" y="1880682"/>
            <a:ext cx="1525283" cy="73152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    </a:t>
            </a:r>
            <a:r>
              <a:rPr lang="en-US" sz="1200" dirty="0" err="1" smtClean="0"/>
              <a:t>pzsvc</a:t>
            </a:r>
            <a:r>
              <a:rPr lang="en-US" sz="1200" dirty="0" smtClean="0"/>
              <a:t>-image-catalog</a:t>
            </a:r>
            <a:endParaRPr lang="en-US" sz="12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362893" y="1197536"/>
            <a:ext cx="1426548" cy="1275897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893" y="4331014"/>
            <a:ext cx="1357941" cy="1501402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504514" y="1807019"/>
            <a:ext cx="511885" cy="666414"/>
            <a:chOff x="7370387" y="1804310"/>
            <a:chExt cx="511885" cy="666414"/>
          </a:xfrm>
          <a:solidFill>
            <a:srgbClr val="63A58D"/>
          </a:solidFill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387" y="1804310"/>
              <a:ext cx="494088" cy="512388"/>
            </a:xfrm>
            <a:prstGeom prst="rect">
              <a:avLst/>
            </a:prstGeom>
            <a:grpFill/>
          </p:spPr>
        </p:pic>
        <p:sp>
          <p:nvSpPr>
            <p:cNvPr id="6" name="TextBox 5"/>
            <p:cNvSpPr txBox="1"/>
            <p:nvPr/>
          </p:nvSpPr>
          <p:spPr>
            <a:xfrm>
              <a:off x="7417081" y="2255280"/>
              <a:ext cx="465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latin typeface="Helvetica Neue"/>
                  <a:cs typeface="Helvetica Neue"/>
                </a:rPr>
                <a:t>Redis</a:t>
              </a:r>
              <a:endParaRPr lang="en-US" sz="800" b="1" dirty="0" smtClean="0">
                <a:latin typeface="Helvetica Neue"/>
                <a:cs typeface="Helvetica Neue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80715" y="359361"/>
            <a:ext cx="7528560" cy="594658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rgbClr val="710A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4751" y="3755457"/>
            <a:ext cx="637831" cy="258922"/>
          </a:xfrm>
          <a:prstGeom prst="roundRect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Browser</a:t>
            </a:r>
            <a:endParaRPr lang="en-US" sz="900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1332582" y="3463536"/>
            <a:ext cx="743176" cy="4213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3493" y="5916983"/>
            <a:ext cx="795479" cy="944193"/>
            <a:chOff x="263908" y="5410233"/>
            <a:chExt cx="795479" cy="944193"/>
          </a:xfrm>
        </p:grpSpPr>
        <p:sp>
          <p:nvSpPr>
            <p:cNvPr id="22" name="Rectangle 21"/>
            <p:cNvSpPr/>
            <p:nvPr/>
          </p:nvSpPr>
          <p:spPr>
            <a:xfrm>
              <a:off x="263908" y="5410233"/>
              <a:ext cx="795479" cy="912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 smtClean="0"/>
                <a:t>LandSAT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255" y="6138982"/>
              <a:ext cx="7681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latin typeface="Helvetica Neue"/>
                  <a:cs typeface="Helvetica Neue"/>
                </a:rPr>
                <a:t>Amazon S3 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08" y="5709966"/>
              <a:ext cx="468336" cy="485682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766429" y="483872"/>
            <a:ext cx="1743358" cy="1067303"/>
            <a:chOff x="1725801" y="1697856"/>
            <a:chExt cx="1743358" cy="1067303"/>
          </a:xfrm>
        </p:grpSpPr>
        <p:grpSp>
          <p:nvGrpSpPr>
            <p:cNvPr id="36" name="Group 35"/>
            <p:cNvGrpSpPr/>
            <p:nvPr/>
          </p:nvGrpSpPr>
          <p:grpSpPr>
            <a:xfrm>
              <a:off x="1725801" y="1697856"/>
              <a:ext cx="795479" cy="1067303"/>
              <a:chOff x="263908" y="5410233"/>
              <a:chExt cx="795479" cy="10673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63908" y="5410233"/>
                <a:ext cx="795479" cy="1067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 smtClean="0"/>
                  <a:t>Dirty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9256" y="6138982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Amazon S3 </a:t>
                </a:r>
              </a:p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Bucket </a:t>
                </a:r>
                <a:endParaRPr lang="en-US" sz="800" b="1" dirty="0">
                  <a:latin typeface="Helvetica Neue"/>
                  <a:cs typeface="Helvetica Neue"/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508" y="5709966"/>
                <a:ext cx="468336" cy="485682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2673680" y="1697856"/>
              <a:ext cx="795479" cy="1067303"/>
              <a:chOff x="263908" y="5410233"/>
              <a:chExt cx="795479" cy="106730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3908" y="5410233"/>
                <a:ext cx="795479" cy="1067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 smtClean="0"/>
                  <a:t>Clean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9256" y="6138982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Amazon S3 </a:t>
                </a:r>
              </a:p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Bucket </a:t>
                </a:r>
                <a:endParaRPr lang="en-US" sz="800" b="1" dirty="0">
                  <a:latin typeface="Helvetica Neue"/>
                  <a:cs typeface="Helvetica Neue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508" y="5709966"/>
                <a:ext cx="468336" cy="485682"/>
              </a:xfrm>
              <a:prstGeom prst="rect">
                <a:avLst/>
              </a:prstGeom>
            </p:spPr>
          </p:pic>
        </p:grpSp>
        <p:sp>
          <p:nvSpPr>
            <p:cNvPr id="31" name="Right Arrow 30"/>
            <p:cNvSpPr/>
            <p:nvPr/>
          </p:nvSpPr>
          <p:spPr>
            <a:xfrm>
              <a:off x="2414534" y="2086026"/>
              <a:ext cx="403120" cy="50255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4619004" y="1881752"/>
            <a:ext cx="914400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Harvest</a:t>
            </a:r>
            <a:endParaRPr lang="en-US" sz="1400" dirty="0"/>
          </a:p>
        </p:txBody>
      </p:sp>
      <p:sp>
        <p:nvSpPr>
          <p:cNvPr id="51" name="Can 50"/>
          <p:cNvSpPr/>
          <p:nvPr/>
        </p:nvSpPr>
        <p:spPr>
          <a:xfrm>
            <a:off x="8005956" y="4649778"/>
            <a:ext cx="990600" cy="803226"/>
          </a:xfrm>
          <a:prstGeom prst="can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PostGIS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910692" y="5128345"/>
            <a:ext cx="1743358" cy="1067303"/>
            <a:chOff x="1725801" y="1697856"/>
            <a:chExt cx="1743358" cy="1067303"/>
          </a:xfrm>
        </p:grpSpPr>
        <p:grpSp>
          <p:nvGrpSpPr>
            <p:cNvPr id="56" name="Group 55"/>
            <p:cNvGrpSpPr/>
            <p:nvPr/>
          </p:nvGrpSpPr>
          <p:grpSpPr>
            <a:xfrm>
              <a:off x="1725801" y="1697856"/>
              <a:ext cx="795479" cy="1067303"/>
              <a:chOff x="263908" y="5410233"/>
              <a:chExt cx="795479" cy="106730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3908" y="5410233"/>
                <a:ext cx="795479" cy="1067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 smtClean="0"/>
                  <a:t>Dirty</a:t>
                </a:r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9256" y="6138982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Amazon S3 </a:t>
                </a:r>
              </a:p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Bucket </a:t>
                </a:r>
                <a:endParaRPr lang="en-US" sz="800" b="1" dirty="0">
                  <a:latin typeface="Helvetica Neue"/>
                  <a:cs typeface="Helvetica Neue"/>
                </a:endParaRP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508" y="5709966"/>
                <a:ext cx="468336" cy="485682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673680" y="1697856"/>
              <a:ext cx="795479" cy="1067303"/>
              <a:chOff x="263908" y="5410233"/>
              <a:chExt cx="795479" cy="1067303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63908" y="5410233"/>
                <a:ext cx="795479" cy="1067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 smtClean="0"/>
                  <a:t>Clean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9256" y="6138982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Amazon S3 </a:t>
                </a:r>
              </a:p>
              <a:p>
                <a:pPr algn="ctr"/>
                <a:r>
                  <a:rPr lang="en-US" sz="800" b="1" dirty="0" smtClean="0">
                    <a:latin typeface="Helvetica Neue"/>
                    <a:cs typeface="Helvetica Neue"/>
                  </a:rPr>
                  <a:t>Bucket </a:t>
                </a:r>
                <a:endParaRPr lang="en-US" sz="800" b="1" dirty="0">
                  <a:latin typeface="Helvetica Neue"/>
                  <a:cs typeface="Helvetica Neue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508" y="5709966"/>
                <a:ext cx="468336" cy="485682"/>
              </a:xfrm>
              <a:prstGeom prst="rect">
                <a:avLst/>
              </a:prstGeom>
            </p:spPr>
          </p:pic>
        </p:grpSp>
        <p:sp>
          <p:nvSpPr>
            <p:cNvPr id="58" name="Right Arrow 57"/>
            <p:cNvSpPr/>
            <p:nvPr/>
          </p:nvSpPr>
          <p:spPr>
            <a:xfrm>
              <a:off x="2414534" y="2086026"/>
              <a:ext cx="403120" cy="50255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4824272" y="2836189"/>
            <a:ext cx="1807427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f-</a:t>
            </a:r>
            <a:r>
              <a:rPr lang="en-US" sz="1400" dirty="0" err="1" smtClean="0"/>
              <a:t>TidePrediction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4831854" y="5849608"/>
            <a:ext cx="1807427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pzsvc-ossim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1765392" y="2677171"/>
            <a:ext cx="1441016" cy="1538708"/>
          </a:xfrm>
          <a:prstGeom prst="roundRect">
            <a:avLst/>
          </a:prstGeom>
          <a:solidFill>
            <a:srgbClr val="63A58D"/>
          </a:solidFill>
          <a:ln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 bf-</a:t>
            </a:r>
            <a:r>
              <a:rPr lang="en-US" sz="1600" dirty="0" err="1" smtClean="0"/>
              <a:t>ui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4831854" y="5012760"/>
            <a:ext cx="1807427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pzsvc</a:t>
            </a:r>
            <a:r>
              <a:rPr lang="en-US" sz="1400" dirty="0" smtClean="0"/>
              <a:t>-exec</a:t>
            </a:r>
            <a:endParaRPr lang="en-US" sz="1400" dirty="0"/>
          </a:p>
        </p:txBody>
      </p:sp>
      <p:cxnSp>
        <p:nvCxnSpPr>
          <p:cNvPr id="77" name="Straight Arrow Connector 76"/>
          <p:cNvCxnSpPr>
            <a:stCxn id="59" idx="3"/>
            <a:endCxn id="66" idx="1"/>
          </p:cNvCxnSpPr>
          <p:nvPr/>
        </p:nvCxnSpPr>
        <p:spPr>
          <a:xfrm>
            <a:off x="3654050" y="5661997"/>
            <a:ext cx="1177804" cy="3704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9" idx="2"/>
          </p:cNvCxnSpPr>
          <p:nvPr/>
        </p:nvCxnSpPr>
        <p:spPr>
          <a:xfrm>
            <a:off x="5735568" y="5378520"/>
            <a:ext cx="0" cy="4710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9" idx="0"/>
          </p:cNvCxnSpPr>
          <p:nvPr/>
        </p:nvCxnSpPr>
        <p:spPr>
          <a:xfrm>
            <a:off x="5728993" y="4406399"/>
            <a:ext cx="6575" cy="6063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5" idx="2"/>
            <a:endCxn id="67" idx="0"/>
          </p:cNvCxnSpPr>
          <p:nvPr/>
        </p:nvCxnSpPr>
        <p:spPr>
          <a:xfrm>
            <a:off x="5727986" y="3201949"/>
            <a:ext cx="1007" cy="42041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41" idx="3"/>
          </p:cNvCxnSpPr>
          <p:nvPr/>
        </p:nvCxnSpPr>
        <p:spPr>
          <a:xfrm>
            <a:off x="3509787" y="1017524"/>
            <a:ext cx="3138825" cy="862974"/>
          </a:xfrm>
          <a:prstGeom prst="bentConnector3">
            <a:avLst>
              <a:gd name="adj1" fmla="val 9994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72325" y="2482429"/>
            <a:ext cx="788560" cy="1215050"/>
            <a:chOff x="72325" y="3331550"/>
            <a:chExt cx="788560" cy="1215050"/>
          </a:xfrm>
        </p:grpSpPr>
        <p:sp>
          <p:nvSpPr>
            <p:cNvPr id="98" name="Rounded Rectangle 97"/>
            <p:cNvSpPr/>
            <p:nvPr/>
          </p:nvSpPr>
          <p:spPr>
            <a:xfrm>
              <a:off x="72325" y="3331550"/>
              <a:ext cx="749300" cy="965200"/>
            </a:xfrm>
            <a:prstGeom prst="roundRect">
              <a:avLst>
                <a:gd name="adj" fmla="val 11743"/>
              </a:avLst>
            </a:prstGeom>
            <a:solidFill>
              <a:srgbClr val="BAC3D4"/>
            </a:solidFill>
            <a:ln>
              <a:solidFill>
                <a:schemeClr val="tx2"/>
              </a:solidFill>
            </a:ln>
            <a:effectLst>
              <a:outerShdw blurRad="50800" dist="50800" dir="5400000" rotWithShape="0">
                <a:schemeClr val="bg2">
                  <a:lumMod val="9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Analyst</a:t>
              </a:r>
              <a:endPara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550" y="3797549"/>
              <a:ext cx="640335" cy="749051"/>
            </a:xfrm>
            <a:prstGeom prst="rect">
              <a:avLst/>
            </a:prstGeom>
          </p:spPr>
        </p:pic>
      </p:grpSp>
      <p:grpSp>
        <p:nvGrpSpPr>
          <p:cNvPr id="1027" name="Group 1026"/>
          <p:cNvGrpSpPr/>
          <p:nvPr/>
        </p:nvGrpSpPr>
        <p:grpSpPr>
          <a:xfrm>
            <a:off x="71925" y="1544113"/>
            <a:ext cx="736600" cy="965200"/>
            <a:chOff x="177800" y="1892300"/>
            <a:chExt cx="736600" cy="965200"/>
          </a:xfrm>
        </p:grpSpPr>
        <p:sp>
          <p:nvSpPr>
            <p:cNvPr id="100" name="Rounded Rectangle 99"/>
            <p:cNvSpPr/>
            <p:nvPr/>
          </p:nvSpPr>
          <p:spPr>
            <a:xfrm>
              <a:off x="177800" y="1892300"/>
              <a:ext cx="736600" cy="850900"/>
            </a:xfrm>
            <a:prstGeom prst="roundRect">
              <a:avLst>
                <a:gd name="adj" fmla="val 7714"/>
              </a:avLst>
            </a:prstGeom>
            <a:solidFill>
              <a:srgbClr val="76C4A8"/>
            </a:solidFill>
            <a:ln cap="sq">
              <a:solidFill>
                <a:srgbClr val="37797F"/>
              </a:solidFill>
              <a:prstDash val="solid"/>
              <a:round/>
            </a:ln>
            <a:effectLst>
              <a:outerShdw blurRad="50800" dist="50800" dir="5400000" rotWithShape="0">
                <a:schemeClr val="bg2">
                  <a:lumMod val="9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Admin</a:t>
              </a:r>
              <a:endPara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51" y="2146549"/>
              <a:ext cx="579550" cy="710951"/>
            </a:xfrm>
            <a:prstGeom prst="rect">
              <a:avLst/>
            </a:prstGeom>
          </p:spPr>
        </p:pic>
      </p:grpSp>
      <p:sp>
        <p:nvSpPr>
          <p:cNvPr id="104" name="Rounded Rectangle 103"/>
          <p:cNvSpPr/>
          <p:nvPr/>
        </p:nvSpPr>
        <p:spPr>
          <a:xfrm>
            <a:off x="200303" y="4461050"/>
            <a:ext cx="1098249" cy="253233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OGC 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API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Can 104"/>
          <p:cNvSpPr/>
          <p:nvPr/>
        </p:nvSpPr>
        <p:spPr>
          <a:xfrm>
            <a:off x="723333" y="5003229"/>
            <a:ext cx="604631" cy="659675"/>
          </a:xfrm>
          <a:prstGeom prst="can">
            <a:avLst/>
          </a:prstGeom>
          <a:solidFill>
            <a:srgbClr val="CE4A3F"/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PostGIS</a:t>
            </a:r>
            <a:endParaRPr lang="en-US" sz="1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-37836" y="5155608"/>
            <a:ext cx="980160" cy="676808"/>
            <a:chOff x="6523247" y="2374901"/>
            <a:chExt cx="980160" cy="676808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4608" y="2374901"/>
              <a:ext cx="454392" cy="508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</p:pic>
        <p:sp>
          <p:nvSpPr>
            <p:cNvPr id="108" name="TextBox 107"/>
            <p:cNvSpPr txBox="1"/>
            <p:nvPr/>
          </p:nvSpPr>
          <p:spPr>
            <a:xfrm>
              <a:off x="6523247" y="2896077"/>
              <a:ext cx="98016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Amazon </a:t>
              </a:r>
              <a:r>
                <a:rPr lang="en-US" sz="1000" dirty="0" smtClean="0">
                  <a:latin typeface="Arial" charset="0"/>
                  <a:ea typeface="Arial" charset="0"/>
                  <a:cs typeface="Arial" charset="0"/>
                </a:rPr>
                <a:t>EFS</a:t>
              </a:r>
              <a:endParaRPr lang="en-US" sz="1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416509" y="4697625"/>
            <a:ext cx="1098940" cy="3740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Base Map Server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42605" y="97350"/>
            <a:ext cx="1357941" cy="1340534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1" y="762754"/>
            <a:ext cx="595546" cy="59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Can 1029"/>
          <p:cNvSpPr/>
          <p:nvPr/>
        </p:nvSpPr>
        <p:spPr>
          <a:xfrm>
            <a:off x="207922" y="788860"/>
            <a:ext cx="583311" cy="520278"/>
          </a:xfrm>
          <a:prstGeom prst="can">
            <a:avLst/>
          </a:prstGeom>
          <a:solidFill>
            <a:srgbClr val="3EA5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Imagery Archive</a:t>
            </a:r>
            <a:endParaRPr lang="en-US" sz="800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007070" y="69679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Cloud-Managed</a:t>
            </a:r>
            <a:endParaRPr lang="en-US" dirty="0"/>
          </a:p>
        </p:txBody>
      </p:sp>
      <p:cxnSp>
        <p:nvCxnSpPr>
          <p:cNvPr id="1033" name="Elbow Connector 1032"/>
          <p:cNvCxnSpPr/>
          <p:nvPr/>
        </p:nvCxnSpPr>
        <p:spPr>
          <a:xfrm rot="16200000" flipH="1">
            <a:off x="4259955" y="-216339"/>
            <a:ext cx="329507" cy="3864533"/>
          </a:xfrm>
          <a:prstGeom prst="curvedConnector3">
            <a:avLst>
              <a:gd name="adj1" fmla="val 5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032"/>
          <p:cNvCxnSpPr/>
          <p:nvPr/>
        </p:nvCxnSpPr>
        <p:spPr>
          <a:xfrm rot="16200000" flipH="1">
            <a:off x="3777847" y="-194573"/>
            <a:ext cx="329507" cy="3864533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73"/>
          <p:cNvCxnSpPr>
            <a:stCxn id="62" idx="0"/>
            <a:endCxn id="67" idx="1"/>
          </p:cNvCxnSpPr>
          <p:nvPr/>
        </p:nvCxnSpPr>
        <p:spPr>
          <a:xfrm rot="5400000" flipH="1" flipV="1">
            <a:off x="2887241" y="3435570"/>
            <a:ext cx="1113966" cy="2271585"/>
          </a:xfrm>
          <a:prstGeom prst="curvedConnector2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0" name="Arc 1049"/>
          <p:cNvSpPr/>
          <p:nvPr/>
        </p:nvSpPr>
        <p:spPr>
          <a:xfrm>
            <a:off x="877353" y="1940521"/>
            <a:ext cx="4096215" cy="625822"/>
          </a:xfrm>
          <a:prstGeom prst="arc">
            <a:avLst>
              <a:gd name="adj1" fmla="val 10966006"/>
              <a:gd name="adj2" fmla="val 21250152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c 150"/>
          <p:cNvSpPr/>
          <p:nvPr/>
        </p:nvSpPr>
        <p:spPr>
          <a:xfrm flipH="1" flipV="1">
            <a:off x="2680785" y="3096828"/>
            <a:ext cx="5537434" cy="1672887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/>
          <p:cNvSpPr txBox="1"/>
          <p:nvPr/>
        </p:nvSpPr>
        <p:spPr>
          <a:xfrm rot="674892">
            <a:off x="3533204" y="4411376"/>
            <a:ext cx="94305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Detected </a:t>
            </a:r>
            <a:endParaRPr lang="en-US" sz="105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Shoreline(s)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501256" y="4340498"/>
            <a:ext cx="0" cy="309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3" name="Picture 9" descr="Image result for oaut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38" y="2621318"/>
            <a:ext cx="655162" cy="6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ounded Rectangle 176"/>
          <p:cNvSpPr/>
          <p:nvPr/>
        </p:nvSpPr>
        <p:spPr>
          <a:xfrm>
            <a:off x="7605400" y="1223693"/>
            <a:ext cx="1098249" cy="345499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AWS </a:t>
            </a:r>
            <a:r>
              <a:rPr lang="en-US" sz="1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Redis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API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8" name="Can 177"/>
          <p:cNvSpPr/>
          <p:nvPr/>
        </p:nvSpPr>
        <p:spPr>
          <a:xfrm>
            <a:off x="8099018" y="1646441"/>
            <a:ext cx="604631" cy="659675"/>
          </a:xfrm>
          <a:prstGeom prst="can">
            <a:avLst/>
          </a:prstGeom>
          <a:solidFill>
            <a:srgbClr val="CE4A3F"/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NoSQL</a:t>
            </a:r>
            <a:endParaRPr lang="en-US" sz="1000" dirty="0"/>
          </a:p>
        </p:txBody>
      </p:sp>
      <p:cxnSp>
        <p:nvCxnSpPr>
          <p:cNvPr id="145" name="Straight Arrow Connector 144"/>
          <p:cNvCxnSpPr>
            <a:stCxn id="22" idx="3"/>
            <a:endCxn id="62" idx="1"/>
          </p:cNvCxnSpPr>
          <p:nvPr/>
        </p:nvCxnSpPr>
        <p:spPr>
          <a:xfrm flipV="1">
            <a:off x="1188972" y="5661997"/>
            <a:ext cx="721720" cy="711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47" idx="3"/>
            <a:endCxn id="111" idx="1"/>
          </p:cNvCxnSpPr>
          <p:nvPr/>
        </p:nvCxnSpPr>
        <p:spPr>
          <a:xfrm flipV="1">
            <a:off x="6905003" y="1835485"/>
            <a:ext cx="457890" cy="4109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67" idx="3"/>
            <a:endCxn id="50" idx="1"/>
          </p:cNvCxnSpPr>
          <p:nvPr/>
        </p:nvCxnSpPr>
        <p:spPr>
          <a:xfrm flipV="1">
            <a:off x="6877969" y="4010655"/>
            <a:ext cx="1054451" cy="3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6639281" y="4355175"/>
            <a:ext cx="1468588" cy="888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766929" y="3789766"/>
            <a:ext cx="1185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Metadata Injection</a:t>
            </a:r>
            <a:endParaRPr lang="en-US" sz="1100" dirty="0"/>
          </a:p>
        </p:txBody>
      </p:sp>
      <p:sp>
        <p:nvSpPr>
          <p:cNvPr id="202" name="Arc 201"/>
          <p:cNvSpPr/>
          <p:nvPr/>
        </p:nvSpPr>
        <p:spPr>
          <a:xfrm>
            <a:off x="6854469" y="3669692"/>
            <a:ext cx="1191087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221941" y="3356057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Execute</a:t>
            </a:r>
          </a:p>
        </p:txBody>
      </p:sp>
      <p:sp>
        <p:nvSpPr>
          <p:cNvPr id="204" name="Arc 203"/>
          <p:cNvSpPr/>
          <p:nvPr/>
        </p:nvSpPr>
        <p:spPr>
          <a:xfrm>
            <a:off x="2010334" y="2746378"/>
            <a:ext cx="6097535" cy="1903400"/>
          </a:xfrm>
          <a:prstGeom prst="arc">
            <a:avLst>
              <a:gd name="adj1" fmla="val 12067386"/>
              <a:gd name="adj2" fmla="val 21564807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 rot="19617449">
            <a:off x="6997657" y="4709844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Ingest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1013667" y="1455361"/>
            <a:ext cx="120650" cy="2286000"/>
            <a:chOff x="1013667" y="1455361"/>
            <a:chExt cx="120650" cy="2286000"/>
          </a:xfrm>
        </p:grpSpPr>
        <p:cxnSp>
          <p:nvCxnSpPr>
            <p:cNvPr id="1045" name="Straight Arrow Connector 1044"/>
            <p:cNvCxnSpPr>
              <a:endCxn id="11" idx="0"/>
            </p:cNvCxnSpPr>
            <p:nvPr/>
          </p:nvCxnSpPr>
          <p:spPr>
            <a:xfrm flipH="1">
              <a:off x="1013667" y="1455361"/>
              <a:ext cx="635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 flipV="1">
              <a:off x="1127967" y="1455361"/>
              <a:ext cx="6350" cy="2286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 rot="16200000">
            <a:off x="723129" y="2427561"/>
            <a:ext cx="99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Scene Tiles</a:t>
            </a:r>
          </a:p>
        </p:txBody>
      </p:sp>
      <p:cxnSp>
        <p:nvCxnSpPr>
          <p:cNvPr id="210" name="Elbow Connector 209"/>
          <p:cNvCxnSpPr/>
          <p:nvPr/>
        </p:nvCxnSpPr>
        <p:spPr>
          <a:xfrm>
            <a:off x="1412572" y="281443"/>
            <a:ext cx="761122" cy="154804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/>
          <p:cNvCxnSpPr/>
          <p:nvPr/>
        </p:nvCxnSpPr>
        <p:spPr>
          <a:xfrm>
            <a:off x="1279222" y="329068"/>
            <a:ext cx="761122" cy="154804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15015" y="227386"/>
            <a:ext cx="1098249" cy="345499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Planet Labs API 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V="1">
            <a:off x="5880386" y="3195325"/>
            <a:ext cx="1007" cy="42041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Picture 7" descr="Image result for shoreline chan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88" y="3142128"/>
            <a:ext cx="1328714" cy="89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Arc 219"/>
          <p:cNvSpPr/>
          <p:nvPr/>
        </p:nvSpPr>
        <p:spPr>
          <a:xfrm rot="5400000" flipV="1">
            <a:off x="4183555" y="3045952"/>
            <a:ext cx="1108839" cy="23794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559785" y="5781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Scene Metadata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32420" y="3680811"/>
            <a:ext cx="1137672" cy="659687"/>
          </a:xfrm>
          <a:prstGeom prst="rect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piazza</a:t>
            </a:r>
            <a:endParaRPr lang="en-US" dirty="0"/>
          </a:p>
        </p:txBody>
      </p:sp>
      <p:cxnSp>
        <p:nvCxnSpPr>
          <p:cNvPr id="139" name="Straight Arrow Connector 138"/>
          <p:cNvCxnSpPr>
            <a:stCxn id="50" idx="0"/>
            <a:endCxn id="47" idx="3"/>
          </p:cNvCxnSpPr>
          <p:nvPr/>
        </p:nvCxnSpPr>
        <p:spPr>
          <a:xfrm flipH="1" flipV="1">
            <a:off x="6905003" y="2246442"/>
            <a:ext cx="1596253" cy="14343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8904023">
            <a:off x="950915" y="6001808"/>
            <a:ext cx="773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        Band Images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982723" y="-88091"/>
            <a:ext cx="505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ڕ</a:t>
            </a:r>
            <a:r>
              <a:rPr lang="en-US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Beachfront original design</a:t>
            </a:r>
            <a:endParaRPr lang="en-US" sz="2400" i="1" spc="200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228" name="Can 227"/>
          <p:cNvSpPr/>
          <p:nvPr/>
        </p:nvSpPr>
        <p:spPr>
          <a:xfrm>
            <a:off x="6754990" y="6317519"/>
            <a:ext cx="604448" cy="52371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IdAM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 flipV="1">
            <a:off x="7373575" y="4355176"/>
            <a:ext cx="862836" cy="201814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1" idx="1"/>
          </p:cNvCxnSpPr>
          <p:nvPr/>
        </p:nvCxnSpPr>
        <p:spPr>
          <a:xfrm rot="16200000" flipH="1">
            <a:off x="373986" y="3564153"/>
            <a:ext cx="399022" cy="24250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896759" y="3994035"/>
            <a:ext cx="120650" cy="457200"/>
            <a:chOff x="1013667" y="1455361"/>
            <a:chExt cx="120650" cy="2286000"/>
          </a:xfrm>
        </p:grpSpPr>
        <p:cxnSp>
          <p:nvCxnSpPr>
            <p:cNvPr id="249" name="Straight Arrow Connector 248"/>
            <p:cNvCxnSpPr/>
            <p:nvPr/>
          </p:nvCxnSpPr>
          <p:spPr>
            <a:xfrm flipH="1">
              <a:off x="1013667" y="1455361"/>
              <a:ext cx="635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 flipV="1">
              <a:off x="1127967" y="1455361"/>
              <a:ext cx="6350" cy="2286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Arc 111"/>
          <p:cNvSpPr/>
          <p:nvPr/>
        </p:nvSpPr>
        <p:spPr>
          <a:xfrm rot="10344408" flipV="1">
            <a:off x="2248004" y="2470158"/>
            <a:ext cx="2523565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/>
          <p:cNvSpPr/>
          <p:nvPr/>
        </p:nvSpPr>
        <p:spPr>
          <a:xfrm rot="10344408" flipV="1">
            <a:off x="2981085" y="2579631"/>
            <a:ext cx="2006236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19004" y="2246127"/>
            <a:ext cx="914400" cy="364375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Discover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4580017" y="3622359"/>
            <a:ext cx="2297952" cy="78404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bf-handle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6393394" y="349673"/>
            <a:ext cx="1950327" cy="4521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This is what was published in the SSP but it is now obsolete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0715" y="359361"/>
            <a:ext cx="7528560" cy="562130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rgbClr val="710A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loud 126"/>
          <p:cNvSpPr/>
          <p:nvPr/>
        </p:nvSpPr>
        <p:spPr>
          <a:xfrm>
            <a:off x="1590976" y="359361"/>
            <a:ext cx="7518299" cy="5621309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568767" y="4667794"/>
            <a:ext cx="931335" cy="1968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Arc 220"/>
          <p:cNvSpPr/>
          <p:nvPr/>
        </p:nvSpPr>
        <p:spPr>
          <a:xfrm rot="16200000">
            <a:off x="4267393" y="2888640"/>
            <a:ext cx="1191087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379720" y="1880682"/>
            <a:ext cx="1525283" cy="73152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    </a:t>
            </a:r>
            <a:r>
              <a:rPr lang="en-US" sz="1200" dirty="0" err="1" smtClean="0"/>
              <a:t>pzsvc</a:t>
            </a:r>
            <a:r>
              <a:rPr lang="en-US" sz="1200" dirty="0" smtClean="0"/>
              <a:t>-image-catalog</a:t>
            </a:r>
            <a:endParaRPr lang="en-US" sz="12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362893" y="1197536"/>
            <a:ext cx="1426548" cy="1275897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893" y="4331014"/>
            <a:ext cx="1357941" cy="1501402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504514" y="1807019"/>
            <a:ext cx="511885" cy="666414"/>
            <a:chOff x="7370387" y="1804310"/>
            <a:chExt cx="511885" cy="666414"/>
          </a:xfrm>
          <a:solidFill>
            <a:srgbClr val="63A58D"/>
          </a:solidFill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387" y="1804310"/>
              <a:ext cx="494088" cy="512388"/>
            </a:xfrm>
            <a:prstGeom prst="rect">
              <a:avLst/>
            </a:prstGeom>
            <a:grpFill/>
          </p:spPr>
        </p:pic>
        <p:sp>
          <p:nvSpPr>
            <p:cNvPr id="6" name="TextBox 5"/>
            <p:cNvSpPr txBox="1"/>
            <p:nvPr/>
          </p:nvSpPr>
          <p:spPr>
            <a:xfrm>
              <a:off x="7417081" y="2255280"/>
              <a:ext cx="465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 smtClean="0">
                  <a:latin typeface="Helvetica Neue"/>
                  <a:cs typeface="Helvetica Neue"/>
                </a:rPr>
                <a:t>Redis</a:t>
              </a:r>
              <a:endParaRPr lang="en-US" sz="800" b="1" dirty="0" smtClean="0">
                <a:latin typeface="Helvetica Neue"/>
                <a:cs typeface="Helvetica Neue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94751" y="3755457"/>
            <a:ext cx="637831" cy="258922"/>
          </a:xfrm>
          <a:prstGeom prst="roundRect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Browser</a:t>
            </a:r>
            <a:endParaRPr lang="en-US" sz="900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1332582" y="3463536"/>
            <a:ext cx="743176" cy="4213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19004" y="1881752"/>
            <a:ext cx="914400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Harvest</a:t>
            </a:r>
            <a:endParaRPr lang="en-US" sz="1400" dirty="0"/>
          </a:p>
        </p:txBody>
      </p:sp>
      <p:sp>
        <p:nvSpPr>
          <p:cNvPr id="51" name="Can 50"/>
          <p:cNvSpPr/>
          <p:nvPr/>
        </p:nvSpPr>
        <p:spPr>
          <a:xfrm>
            <a:off x="2906467" y="5090032"/>
            <a:ext cx="990600" cy="803226"/>
          </a:xfrm>
          <a:prstGeom prst="can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PostGIS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4824272" y="2836189"/>
            <a:ext cx="1807427" cy="36576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f-</a:t>
            </a:r>
            <a:r>
              <a:rPr lang="en-US" sz="1400" dirty="0" err="1" smtClean="0"/>
              <a:t>TidePrediction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1765392" y="2677171"/>
            <a:ext cx="1441016" cy="1538708"/>
          </a:xfrm>
          <a:prstGeom prst="roundRect">
            <a:avLst/>
          </a:prstGeom>
          <a:solidFill>
            <a:srgbClr val="63A58D"/>
          </a:solidFill>
          <a:ln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 bf-</a:t>
            </a:r>
            <a:r>
              <a:rPr lang="en-US" sz="1600" dirty="0" err="1" smtClean="0"/>
              <a:t>ui</a:t>
            </a:r>
            <a:endParaRPr lang="en-US" sz="1600" dirty="0"/>
          </a:p>
        </p:txBody>
      </p:sp>
      <p:cxnSp>
        <p:nvCxnSpPr>
          <p:cNvPr id="77" name="Straight Arrow Connector 76"/>
          <p:cNvCxnSpPr>
            <a:endCxn id="143" idx="0"/>
          </p:cNvCxnSpPr>
          <p:nvPr/>
        </p:nvCxnSpPr>
        <p:spPr>
          <a:xfrm>
            <a:off x="1332582" y="3994035"/>
            <a:ext cx="1265297" cy="22019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67" idx="1"/>
          </p:cNvCxnSpPr>
          <p:nvPr/>
        </p:nvCxnSpPr>
        <p:spPr>
          <a:xfrm>
            <a:off x="3206408" y="3446525"/>
            <a:ext cx="1373609" cy="5678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5" idx="2"/>
            <a:endCxn id="67" idx="0"/>
          </p:cNvCxnSpPr>
          <p:nvPr/>
        </p:nvCxnSpPr>
        <p:spPr>
          <a:xfrm>
            <a:off x="5727986" y="3201949"/>
            <a:ext cx="1007" cy="42041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72325" y="2482429"/>
            <a:ext cx="788560" cy="1215050"/>
            <a:chOff x="72325" y="3331550"/>
            <a:chExt cx="788560" cy="1215050"/>
          </a:xfrm>
        </p:grpSpPr>
        <p:sp>
          <p:nvSpPr>
            <p:cNvPr id="98" name="Rounded Rectangle 97"/>
            <p:cNvSpPr/>
            <p:nvPr/>
          </p:nvSpPr>
          <p:spPr>
            <a:xfrm>
              <a:off x="72325" y="3331550"/>
              <a:ext cx="749300" cy="965200"/>
            </a:xfrm>
            <a:prstGeom prst="roundRect">
              <a:avLst>
                <a:gd name="adj" fmla="val 11743"/>
              </a:avLst>
            </a:prstGeom>
            <a:solidFill>
              <a:srgbClr val="BAC3D4"/>
            </a:solidFill>
            <a:ln>
              <a:solidFill>
                <a:schemeClr val="tx2"/>
              </a:solidFill>
            </a:ln>
            <a:effectLst>
              <a:outerShdw blurRad="50800" dist="50800" dir="5400000" rotWithShape="0">
                <a:schemeClr val="bg2">
                  <a:lumMod val="9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Analyst</a:t>
              </a:r>
              <a:endParaRPr lang="en-US" sz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50" y="3797549"/>
              <a:ext cx="640335" cy="749051"/>
            </a:xfrm>
            <a:prstGeom prst="rect">
              <a:avLst/>
            </a:prstGeom>
          </p:spPr>
        </p:pic>
      </p:grpSp>
      <p:grpSp>
        <p:nvGrpSpPr>
          <p:cNvPr id="1027" name="Group 1026"/>
          <p:cNvGrpSpPr/>
          <p:nvPr/>
        </p:nvGrpSpPr>
        <p:grpSpPr>
          <a:xfrm>
            <a:off x="71925" y="1544113"/>
            <a:ext cx="736600" cy="965200"/>
            <a:chOff x="177800" y="1892300"/>
            <a:chExt cx="736600" cy="965200"/>
          </a:xfrm>
        </p:grpSpPr>
        <p:sp>
          <p:nvSpPr>
            <p:cNvPr id="100" name="Rounded Rectangle 99"/>
            <p:cNvSpPr/>
            <p:nvPr/>
          </p:nvSpPr>
          <p:spPr>
            <a:xfrm>
              <a:off x="177800" y="1892300"/>
              <a:ext cx="736600" cy="850900"/>
            </a:xfrm>
            <a:prstGeom prst="roundRect">
              <a:avLst>
                <a:gd name="adj" fmla="val 7714"/>
              </a:avLst>
            </a:prstGeom>
            <a:solidFill>
              <a:srgbClr val="76C4A8"/>
            </a:solidFill>
            <a:ln cap="sq">
              <a:solidFill>
                <a:srgbClr val="37797F"/>
              </a:solidFill>
              <a:prstDash val="solid"/>
              <a:round/>
            </a:ln>
            <a:effectLst>
              <a:outerShdw blurRad="50800" dist="50800" dir="5400000" rotWithShape="0">
                <a:schemeClr val="bg2">
                  <a:lumMod val="9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  <a:ea typeface="Arial" charset="0"/>
                  <a:cs typeface="Arial" charset="0"/>
                </a:rPr>
                <a:t>Admin</a:t>
              </a:r>
              <a:endPara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851" y="2146549"/>
              <a:ext cx="579550" cy="710951"/>
            </a:xfrm>
            <a:prstGeom prst="rect">
              <a:avLst/>
            </a:prstGeom>
          </p:spPr>
        </p:pic>
      </p:grpSp>
      <p:sp>
        <p:nvSpPr>
          <p:cNvPr id="104" name="Rounded Rectangle 103"/>
          <p:cNvSpPr/>
          <p:nvPr/>
        </p:nvSpPr>
        <p:spPr>
          <a:xfrm>
            <a:off x="200303" y="4461050"/>
            <a:ext cx="1098249" cy="253233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OGC 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API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Can 104"/>
          <p:cNvSpPr/>
          <p:nvPr/>
        </p:nvSpPr>
        <p:spPr>
          <a:xfrm>
            <a:off x="723333" y="5003229"/>
            <a:ext cx="604631" cy="659675"/>
          </a:xfrm>
          <a:prstGeom prst="can">
            <a:avLst/>
          </a:prstGeom>
          <a:solidFill>
            <a:srgbClr val="CE4A3F"/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PostGIS</a:t>
            </a:r>
            <a:endParaRPr lang="en-US" sz="1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-37836" y="5155608"/>
            <a:ext cx="980160" cy="676808"/>
            <a:chOff x="6523247" y="2374901"/>
            <a:chExt cx="980160" cy="676808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4608" y="2374901"/>
              <a:ext cx="454392" cy="508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</p:pic>
        <p:sp>
          <p:nvSpPr>
            <p:cNvPr id="108" name="TextBox 107"/>
            <p:cNvSpPr txBox="1"/>
            <p:nvPr/>
          </p:nvSpPr>
          <p:spPr>
            <a:xfrm>
              <a:off x="6523247" y="2896077"/>
              <a:ext cx="98016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Amazon </a:t>
              </a:r>
              <a:r>
                <a:rPr lang="en-US" sz="1000" dirty="0" smtClean="0">
                  <a:latin typeface="Arial" charset="0"/>
                  <a:ea typeface="Arial" charset="0"/>
                  <a:cs typeface="Arial" charset="0"/>
                </a:rPr>
                <a:t>EFS</a:t>
              </a:r>
              <a:endParaRPr lang="en-US" sz="1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416509" y="4697625"/>
            <a:ext cx="1098940" cy="3740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Base Map Server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42605" y="97350"/>
            <a:ext cx="1357941" cy="1340534"/>
          </a:xfrm>
          <a:prstGeom prst="roundRect">
            <a:avLst>
              <a:gd name="adj" fmla="val 7806"/>
            </a:avLst>
          </a:prstGeom>
          <a:solidFill>
            <a:srgbClr val="F2F2F2"/>
          </a:solidFill>
          <a:ln cap="sq">
            <a:solidFill>
              <a:schemeClr val="bg2"/>
            </a:solidFill>
            <a:prstDash val="sysDash"/>
            <a:round/>
          </a:ln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1" y="762754"/>
            <a:ext cx="595546" cy="59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Can 1029"/>
          <p:cNvSpPr/>
          <p:nvPr/>
        </p:nvSpPr>
        <p:spPr>
          <a:xfrm>
            <a:off x="207922" y="788860"/>
            <a:ext cx="583311" cy="520278"/>
          </a:xfrm>
          <a:prstGeom prst="can">
            <a:avLst/>
          </a:prstGeom>
          <a:solidFill>
            <a:srgbClr val="3EA5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Imagery Archive</a:t>
            </a:r>
            <a:endParaRPr lang="en-US" sz="800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877969" y="500605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Cloud-Managed</a:t>
            </a:r>
            <a:endParaRPr lang="en-US" dirty="0"/>
          </a:p>
        </p:txBody>
      </p:sp>
      <p:cxnSp>
        <p:nvCxnSpPr>
          <p:cNvPr id="1033" name="Elbow Connector 1032"/>
          <p:cNvCxnSpPr/>
          <p:nvPr/>
        </p:nvCxnSpPr>
        <p:spPr>
          <a:xfrm>
            <a:off x="1515449" y="998222"/>
            <a:ext cx="4841526" cy="882459"/>
          </a:xfrm>
          <a:prstGeom prst="curvedConnector3">
            <a:avLst>
              <a:gd name="adj1" fmla="val 5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032"/>
          <p:cNvCxnSpPr/>
          <p:nvPr/>
        </p:nvCxnSpPr>
        <p:spPr>
          <a:xfrm>
            <a:off x="1515449" y="1244681"/>
            <a:ext cx="4359418" cy="65776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0" name="Arc 1049"/>
          <p:cNvSpPr/>
          <p:nvPr/>
        </p:nvSpPr>
        <p:spPr>
          <a:xfrm>
            <a:off x="877353" y="1940521"/>
            <a:ext cx="4096215" cy="625822"/>
          </a:xfrm>
          <a:prstGeom prst="arc">
            <a:avLst>
              <a:gd name="adj1" fmla="val 10966006"/>
              <a:gd name="adj2" fmla="val 21250152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/>
          <p:cNvSpPr txBox="1"/>
          <p:nvPr/>
        </p:nvSpPr>
        <p:spPr>
          <a:xfrm>
            <a:off x="2162204" y="4429374"/>
            <a:ext cx="94305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Detected </a:t>
            </a:r>
            <a:endParaRPr lang="en-US" sz="105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Shoreline(s)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Straight Arrow Connector 135"/>
          <p:cNvCxnSpPr>
            <a:endCxn id="51" idx="1"/>
          </p:cNvCxnSpPr>
          <p:nvPr/>
        </p:nvCxnSpPr>
        <p:spPr>
          <a:xfrm flipH="1">
            <a:off x="3401767" y="4406400"/>
            <a:ext cx="1684474" cy="683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3" name="Picture 9" descr="Image result for oau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98" y="6195982"/>
            <a:ext cx="655162" cy="6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ounded Rectangle 176"/>
          <p:cNvSpPr/>
          <p:nvPr/>
        </p:nvSpPr>
        <p:spPr>
          <a:xfrm>
            <a:off x="7605400" y="1223693"/>
            <a:ext cx="1098249" cy="345499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AWS </a:t>
            </a:r>
            <a:r>
              <a:rPr lang="en-US" sz="1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Redis</a:t>
            </a: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API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8" name="Can 177"/>
          <p:cNvSpPr/>
          <p:nvPr/>
        </p:nvSpPr>
        <p:spPr>
          <a:xfrm>
            <a:off x="8099018" y="1646441"/>
            <a:ext cx="604631" cy="659675"/>
          </a:xfrm>
          <a:prstGeom prst="can">
            <a:avLst/>
          </a:prstGeom>
          <a:solidFill>
            <a:srgbClr val="CE4A3F"/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NoSQL</a:t>
            </a:r>
            <a:endParaRPr lang="en-US" sz="1000" dirty="0"/>
          </a:p>
        </p:txBody>
      </p:sp>
      <p:cxnSp>
        <p:nvCxnSpPr>
          <p:cNvPr id="148" name="Straight Arrow Connector 147"/>
          <p:cNvCxnSpPr>
            <a:stCxn id="47" idx="3"/>
            <a:endCxn id="111" idx="1"/>
          </p:cNvCxnSpPr>
          <p:nvPr/>
        </p:nvCxnSpPr>
        <p:spPr>
          <a:xfrm flipV="1">
            <a:off x="6905003" y="1835485"/>
            <a:ext cx="457890" cy="4109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67" idx="3"/>
            <a:endCxn id="50" idx="1"/>
          </p:cNvCxnSpPr>
          <p:nvPr/>
        </p:nvCxnSpPr>
        <p:spPr>
          <a:xfrm>
            <a:off x="6877969" y="4014379"/>
            <a:ext cx="1128359" cy="2218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6639281" y="4355175"/>
            <a:ext cx="1468588" cy="888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008439" y="3332115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Execute</a:t>
            </a:r>
          </a:p>
        </p:txBody>
      </p:sp>
      <p:sp>
        <p:nvSpPr>
          <p:cNvPr id="205" name="TextBox 204"/>
          <p:cNvSpPr txBox="1"/>
          <p:nvPr/>
        </p:nvSpPr>
        <p:spPr>
          <a:xfrm rot="19617449">
            <a:off x="6997657" y="4709844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Ingest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1013667" y="1455361"/>
            <a:ext cx="120650" cy="2286000"/>
            <a:chOff x="1013667" y="1455361"/>
            <a:chExt cx="120650" cy="2286000"/>
          </a:xfrm>
        </p:grpSpPr>
        <p:cxnSp>
          <p:nvCxnSpPr>
            <p:cNvPr id="1045" name="Straight Arrow Connector 1044"/>
            <p:cNvCxnSpPr>
              <a:endCxn id="11" idx="0"/>
            </p:cNvCxnSpPr>
            <p:nvPr/>
          </p:nvCxnSpPr>
          <p:spPr>
            <a:xfrm flipH="1">
              <a:off x="1013667" y="1455361"/>
              <a:ext cx="635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 flipV="1">
              <a:off x="1127967" y="1455361"/>
              <a:ext cx="6350" cy="2286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 rot="16200000">
            <a:off x="723129" y="2427561"/>
            <a:ext cx="99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Scene Tiles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315015" y="227386"/>
            <a:ext cx="1098249" cy="345499"/>
          </a:xfrm>
          <a:prstGeom prst="roundRect">
            <a:avLst/>
          </a:prstGeom>
          <a:solidFill>
            <a:srgbClr val="CF945B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Planet Labs API 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V="1">
            <a:off x="5880386" y="3195325"/>
            <a:ext cx="1007" cy="42041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Picture 7" descr="Image result for shoreline chan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88" y="3142128"/>
            <a:ext cx="1328714" cy="89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Arc 219"/>
          <p:cNvSpPr/>
          <p:nvPr/>
        </p:nvSpPr>
        <p:spPr>
          <a:xfrm rot="5400000" flipV="1">
            <a:off x="4183555" y="3045952"/>
            <a:ext cx="1108839" cy="23794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06328" y="3706716"/>
            <a:ext cx="1137672" cy="659687"/>
          </a:xfrm>
          <a:prstGeom prst="rect">
            <a:avLst/>
          </a:prstGeom>
          <a:solidFill>
            <a:srgbClr val="63A58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580715" y="-88091"/>
            <a:ext cx="629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ڕ</a:t>
            </a:r>
            <a:r>
              <a:rPr lang="en-US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spc="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Beachfront Use Case 2</a:t>
            </a:r>
            <a:endParaRPr lang="en-US" sz="2400" i="1" spc="200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228" name="Can 227"/>
          <p:cNvSpPr/>
          <p:nvPr/>
        </p:nvSpPr>
        <p:spPr>
          <a:xfrm>
            <a:off x="6986854" y="6264251"/>
            <a:ext cx="604448" cy="52371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IdAM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 flipH="1" flipV="1">
            <a:off x="6865817" y="4359756"/>
            <a:ext cx="290285" cy="191111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1" idx="1"/>
          </p:cNvCxnSpPr>
          <p:nvPr/>
        </p:nvCxnSpPr>
        <p:spPr>
          <a:xfrm rot="16200000" flipH="1">
            <a:off x="373986" y="3564153"/>
            <a:ext cx="399022" cy="24250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896759" y="3994035"/>
            <a:ext cx="120650" cy="457200"/>
            <a:chOff x="1013667" y="1455361"/>
            <a:chExt cx="120650" cy="2286000"/>
          </a:xfrm>
        </p:grpSpPr>
        <p:cxnSp>
          <p:nvCxnSpPr>
            <p:cNvPr id="249" name="Straight Arrow Connector 248"/>
            <p:cNvCxnSpPr/>
            <p:nvPr/>
          </p:nvCxnSpPr>
          <p:spPr>
            <a:xfrm flipH="1">
              <a:off x="1013667" y="1455361"/>
              <a:ext cx="635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 flipV="1">
              <a:off x="1127967" y="1455361"/>
              <a:ext cx="6350" cy="2286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Arc 111"/>
          <p:cNvSpPr/>
          <p:nvPr/>
        </p:nvSpPr>
        <p:spPr>
          <a:xfrm rot="10344408" flipV="1">
            <a:off x="2248004" y="2470158"/>
            <a:ext cx="2523565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/>
          <p:cNvSpPr/>
          <p:nvPr/>
        </p:nvSpPr>
        <p:spPr>
          <a:xfrm rot="10344408" flipV="1">
            <a:off x="2981085" y="2579631"/>
            <a:ext cx="2006236" cy="312911"/>
          </a:xfrm>
          <a:prstGeom prst="arc">
            <a:avLst>
              <a:gd name="adj1" fmla="val 11028902"/>
              <a:gd name="adj2" fmla="val 21250152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19004" y="2246127"/>
            <a:ext cx="914400" cy="364375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Discover</a:t>
            </a:r>
            <a:endParaRPr lang="en-US" sz="1400" dirty="0"/>
          </a:p>
        </p:txBody>
      </p:sp>
      <p:sp>
        <p:nvSpPr>
          <p:cNvPr id="126" name="Rounded Rectangle 125"/>
          <p:cNvSpPr/>
          <p:nvPr/>
        </p:nvSpPr>
        <p:spPr>
          <a:xfrm>
            <a:off x="4833681" y="5126705"/>
            <a:ext cx="1958818" cy="716911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pzsvc</a:t>
            </a:r>
            <a:r>
              <a:rPr lang="en-US" sz="1400" dirty="0" smtClean="0"/>
              <a:t>-exec</a:t>
            </a:r>
            <a:endParaRPr lang="en-US" sz="1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4746547" y="5050031"/>
            <a:ext cx="1958818" cy="716911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pzsvc</a:t>
            </a:r>
            <a:r>
              <a:rPr lang="en-US" sz="1400" dirty="0" smtClean="0"/>
              <a:t>-exec</a:t>
            </a:r>
            <a:endParaRPr lang="en-US" sz="1400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6588316" y="5619331"/>
            <a:ext cx="457575" cy="67664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681281" y="4974305"/>
            <a:ext cx="1958818" cy="716911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pzsvc</a:t>
            </a:r>
            <a:r>
              <a:rPr lang="en-US" sz="1400" dirty="0" smtClean="0"/>
              <a:t>-exec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5050040" y="5295246"/>
            <a:ext cx="1175216" cy="318567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OSSIM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228" idx="1"/>
          </p:cNvCxnSpPr>
          <p:nvPr/>
        </p:nvCxnSpPr>
        <p:spPr>
          <a:xfrm flipH="1" flipV="1">
            <a:off x="6885400" y="2557234"/>
            <a:ext cx="403678" cy="370701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580017" y="3622359"/>
            <a:ext cx="2297952" cy="784040"/>
          </a:xfrm>
          <a:prstGeom prst="roundRect">
            <a:avLst/>
          </a:prstGeom>
          <a:solidFill>
            <a:srgbClr val="63A58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smtClean="0"/>
              <a:t>bf-handle / bf-</a:t>
            </a:r>
            <a:r>
              <a:rPr lang="en-US" sz="1400" dirty="0" err="1" smtClean="0"/>
              <a:t>api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905003" y="3719343"/>
            <a:ext cx="1134484" cy="22018"/>
          </a:xfrm>
          <a:prstGeom prst="straightConnector1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6639281" y="3311503"/>
            <a:ext cx="1521737" cy="734887"/>
          </a:xfrm>
          <a:prstGeom prst="arc">
            <a:avLst>
              <a:gd name="adj1" fmla="val 11121718"/>
              <a:gd name="adj2" fmla="val 96037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530014" y="4112286"/>
            <a:ext cx="1468588" cy="8885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9702903">
            <a:off x="7053363" y="4183064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Execute</a:t>
            </a:r>
          </a:p>
        </p:txBody>
      </p:sp>
      <p:sp>
        <p:nvSpPr>
          <p:cNvPr id="121" name="TextBox 120"/>
          <p:cNvSpPr txBox="1"/>
          <p:nvPr/>
        </p:nvSpPr>
        <p:spPr>
          <a:xfrm rot="20397594">
            <a:off x="3819331" y="4467319"/>
            <a:ext cx="877077" cy="2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Publish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3763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105651</TotalTime>
  <Words>141</Words>
  <Application>Microsoft Office PowerPoint</Application>
  <PresentationFormat>Letter Paper (8.5x11 in)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Jeff Yutzler</cp:lastModifiedBy>
  <cp:revision>107</cp:revision>
  <dcterms:created xsi:type="dcterms:W3CDTF">2016-06-20T20:54:33Z</dcterms:created>
  <dcterms:modified xsi:type="dcterms:W3CDTF">2016-11-17T18:49:32Z</dcterms:modified>
</cp:coreProperties>
</file>