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3" r:id="rId3"/>
    <p:sldId id="257" r:id="rId4"/>
    <p:sldId id="258" r:id="rId5"/>
    <p:sldId id="262" r:id="rId6"/>
    <p:sldId id="264" r:id="rId7"/>
    <p:sldId id="260" r:id="rId8"/>
    <p:sldId id="261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FF00"/>
    <a:srgbClr val="FF8600"/>
    <a:srgbClr val="414040"/>
    <a:srgbClr val="0000FF"/>
    <a:srgbClr val="FFFF00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CCFA8E-08BB-B24D-AB99-2DD107216BA3}" v="1086" dt="2023-06-05T21:01:05.6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4"/>
    <p:restoredTop sz="94703"/>
  </p:normalViewPr>
  <p:slideViewPr>
    <p:cSldViewPr snapToGrid="0">
      <p:cViewPr>
        <p:scale>
          <a:sx n="76" d="100"/>
          <a:sy n="76" d="100"/>
        </p:scale>
        <p:origin x="1056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leb Griffin" userId="264fc4fd-a706-4058-8a82-0365e8c0ed28" providerId="ADAL" clId="{CACCFA8E-08BB-B24D-AB99-2DD107216BA3}"/>
    <pc:docChg chg="undo custSel addSld delSld modSld sldOrd modMainMaster">
      <pc:chgData name="Caleb Griffin" userId="264fc4fd-a706-4058-8a82-0365e8c0ed28" providerId="ADAL" clId="{CACCFA8E-08BB-B24D-AB99-2DD107216BA3}" dt="2023-06-05T21:02:47.328" v="2298"/>
      <pc:docMkLst>
        <pc:docMk/>
      </pc:docMkLst>
      <pc:sldChg chg="addSp modSp del mod modAnim">
        <pc:chgData name="Caleb Griffin" userId="264fc4fd-a706-4058-8a82-0365e8c0ed28" providerId="ADAL" clId="{CACCFA8E-08BB-B24D-AB99-2DD107216BA3}" dt="2023-06-05T15:12:24.716" v="1209" actId="2696"/>
        <pc:sldMkLst>
          <pc:docMk/>
          <pc:sldMk cId="1537078760" sldId="256"/>
        </pc:sldMkLst>
        <pc:spChg chg="add mod">
          <ac:chgData name="Caleb Griffin" userId="264fc4fd-a706-4058-8a82-0365e8c0ed28" providerId="ADAL" clId="{CACCFA8E-08BB-B24D-AB99-2DD107216BA3}" dt="2023-06-03T17:47:02.775" v="45" actId="1076"/>
          <ac:spMkLst>
            <pc:docMk/>
            <pc:sldMk cId="1537078760" sldId="256"/>
            <ac:spMk id="2" creationId="{87F441A4-72FB-CB11-0948-8E462F726C32}"/>
          </ac:spMkLst>
        </pc:spChg>
        <pc:picChg chg="mod">
          <ac:chgData name="Caleb Griffin" userId="264fc4fd-a706-4058-8a82-0365e8c0ed28" providerId="ADAL" clId="{CACCFA8E-08BB-B24D-AB99-2DD107216BA3}" dt="2023-06-03T17:48:27.401" v="46" actId="14100"/>
          <ac:picMkLst>
            <pc:docMk/>
            <pc:sldMk cId="1537078760" sldId="256"/>
            <ac:picMk id="5" creationId="{40E2C153-05F3-9CD5-CFE5-41099A84608A}"/>
          </ac:picMkLst>
        </pc:picChg>
      </pc:sldChg>
      <pc:sldChg chg="modSp new mod modAnim">
        <pc:chgData name="Caleb Griffin" userId="264fc4fd-a706-4058-8a82-0365e8c0ed28" providerId="ADAL" clId="{CACCFA8E-08BB-B24D-AB99-2DD107216BA3}" dt="2023-06-04T16:43:02.768" v="625"/>
        <pc:sldMkLst>
          <pc:docMk/>
          <pc:sldMk cId="1244523688" sldId="257"/>
        </pc:sldMkLst>
        <pc:spChg chg="mod">
          <ac:chgData name="Caleb Griffin" userId="264fc4fd-a706-4058-8a82-0365e8c0ed28" providerId="ADAL" clId="{CACCFA8E-08BB-B24D-AB99-2DD107216BA3}" dt="2023-06-04T15:45:31.046" v="553" actId="20577"/>
          <ac:spMkLst>
            <pc:docMk/>
            <pc:sldMk cId="1244523688" sldId="257"/>
            <ac:spMk id="2" creationId="{5057451B-8AB4-8717-B459-D956B5DC4EE4}"/>
          </ac:spMkLst>
        </pc:spChg>
        <pc:spChg chg="mod">
          <ac:chgData name="Caleb Griffin" userId="264fc4fd-a706-4058-8a82-0365e8c0ed28" providerId="ADAL" clId="{CACCFA8E-08BB-B24D-AB99-2DD107216BA3}" dt="2023-06-04T15:45:38.040" v="581" actId="20577"/>
          <ac:spMkLst>
            <pc:docMk/>
            <pc:sldMk cId="1244523688" sldId="257"/>
            <ac:spMk id="3" creationId="{44D30DA6-116A-67FD-AED8-4C8E653A0FFD}"/>
          </ac:spMkLst>
        </pc:spChg>
      </pc:sldChg>
      <pc:sldChg chg="modSp new mod modTransition">
        <pc:chgData name="Caleb Griffin" userId="264fc4fd-a706-4058-8a82-0365e8c0ed28" providerId="ADAL" clId="{CACCFA8E-08BB-B24D-AB99-2DD107216BA3}" dt="2023-06-05T18:40:48.986" v="1587"/>
        <pc:sldMkLst>
          <pc:docMk/>
          <pc:sldMk cId="2025460678" sldId="258"/>
        </pc:sldMkLst>
        <pc:spChg chg="mod">
          <ac:chgData name="Caleb Griffin" userId="264fc4fd-a706-4058-8a82-0365e8c0ed28" providerId="ADAL" clId="{CACCFA8E-08BB-B24D-AB99-2DD107216BA3}" dt="2023-06-05T18:29:58.564" v="1448" actId="20577"/>
          <ac:spMkLst>
            <pc:docMk/>
            <pc:sldMk cId="2025460678" sldId="258"/>
            <ac:spMk id="2" creationId="{64349142-6BA3-0AC8-D7CD-4C9033C177AB}"/>
          </ac:spMkLst>
        </pc:spChg>
      </pc:sldChg>
      <pc:sldChg chg="addSp delSp modSp new mod ord modTransition modAnim modShow">
        <pc:chgData name="Caleb Griffin" userId="264fc4fd-a706-4058-8a82-0365e8c0ed28" providerId="ADAL" clId="{CACCFA8E-08BB-B24D-AB99-2DD107216BA3}" dt="2023-06-05T20:58:20.636" v="2254" actId="18131"/>
        <pc:sldMkLst>
          <pc:docMk/>
          <pc:sldMk cId="1023222257" sldId="259"/>
        </pc:sldMkLst>
        <pc:spChg chg="mod">
          <ac:chgData name="Caleb Griffin" userId="264fc4fd-a706-4058-8a82-0365e8c0ed28" providerId="ADAL" clId="{CACCFA8E-08BB-B24D-AB99-2DD107216BA3}" dt="2023-06-05T18:59:30.456" v="2095" actId="20577"/>
          <ac:spMkLst>
            <pc:docMk/>
            <pc:sldMk cId="1023222257" sldId="259"/>
            <ac:spMk id="2" creationId="{0F523FF3-D470-F60D-5670-F8F611F870CF}"/>
          </ac:spMkLst>
        </pc:spChg>
        <pc:spChg chg="add del mod">
          <ac:chgData name="Caleb Griffin" userId="264fc4fd-a706-4058-8a82-0365e8c0ed28" providerId="ADAL" clId="{CACCFA8E-08BB-B24D-AB99-2DD107216BA3}" dt="2023-06-05T18:59:47.822" v="2180" actId="20577"/>
          <ac:spMkLst>
            <pc:docMk/>
            <pc:sldMk cId="1023222257" sldId="259"/>
            <ac:spMk id="3" creationId="{46BE6626-1583-78D7-CD3F-F36E23DB07A5}"/>
          </ac:spMkLst>
        </pc:spChg>
        <pc:spChg chg="mod">
          <ac:chgData name="Caleb Griffin" userId="264fc4fd-a706-4058-8a82-0365e8c0ed28" providerId="ADAL" clId="{CACCFA8E-08BB-B24D-AB99-2DD107216BA3}" dt="2023-06-05T18:58:19.496" v="2066" actId="20577"/>
          <ac:spMkLst>
            <pc:docMk/>
            <pc:sldMk cId="1023222257" sldId="259"/>
            <ac:spMk id="4" creationId="{F5417E45-FA59-BA14-11F5-102DCBB744AE}"/>
          </ac:spMkLst>
        </pc:spChg>
        <pc:spChg chg="add del mod">
          <ac:chgData name="Caleb Griffin" userId="264fc4fd-a706-4058-8a82-0365e8c0ed28" providerId="ADAL" clId="{CACCFA8E-08BB-B24D-AB99-2DD107216BA3}" dt="2023-06-05T18:30:02.312" v="1450" actId="767"/>
          <ac:spMkLst>
            <pc:docMk/>
            <pc:sldMk cId="1023222257" sldId="259"/>
            <ac:spMk id="5" creationId="{71006AB2-4D79-4CF3-A716-03FB1748B8CF}"/>
          </ac:spMkLst>
        </pc:spChg>
        <pc:spChg chg="add del mod">
          <ac:chgData name="Caleb Griffin" userId="264fc4fd-a706-4058-8a82-0365e8c0ed28" providerId="ADAL" clId="{CACCFA8E-08BB-B24D-AB99-2DD107216BA3}" dt="2023-06-05T18:33:47.479" v="1512" actId="478"/>
          <ac:spMkLst>
            <pc:docMk/>
            <pc:sldMk cId="1023222257" sldId="259"/>
            <ac:spMk id="10" creationId="{64F273E0-EA3A-9A9E-841A-1C6394C2CCF6}"/>
          </ac:spMkLst>
        </pc:spChg>
        <pc:spChg chg="add del mod">
          <ac:chgData name="Caleb Griffin" userId="264fc4fd-a706-4058-8a82-0365e8c0ed28" providerId="ADAL" clId="{CACCFA8E-08BB-B24D-AB99-2DD107216BA3}" dt="2023-06-05T18:35:17.210" v="1537" actId="931"/>
          <ac:spMkLst>
            <pc:docMk/>
            <pc:sldMk cId="1023222257" sldId="259"/>
            <ac:spMk id="15" creationId="{C4E0FDC9-9C1E-E955-A618-F06886407602}"/>
          </ac:spMkLst>
        </pc:spChg>
        <pc:spChg chg="add del mod">
          <ac:chgData name="Caleb Griffin" userId="264fc4fd-a706-4058-8a82-0365e8c0ed28" providerId="ADAL" clId="{CACCFA8E-08BB-B24D-AB99-2DD107216BA3}" dt="2023-06-05T18:34:37.786" v="1521" actId="767"/>
          <ac:spMkLst>
            <pc:docMk/>
            <pc:sldMk cId="1023222257" sldId="259"/>
            <ac:spMk id="18" creationId="{F38BD552-9265-AF9B-1CA1-73A4634420A9}"/>
          </ac:spMkLst>
        </pc:spChg>
        <pc:spChg chg="add del mod">
          <ac:chgData name="Caleb Griffin" userId="264fc4fd-a706-4058-8a82-0365e8c0ed28" providerId="ADAL" clId="{CACCFA8E-08BB-B24D-AB99-2DD107216BA3}" dt="2023-06-05T18:35:16.007" v="1533"/>
          <ac:spMkLst>
            <pc:docMk/>
            <pc:sldMk cId="1023222257" sldId="259"/>
            <ac:spMk id="19" creationId="{94FDF8AA-E3FD-97BB-8071-00658DE777BF}"/>
          </ac:spMkLst>
        </pc:spChg>
        <pc:spChg chg="add mod modCrop">
          <ac:chgData name="Caleb Griffin" userId="264fc4fd-a706-4058-8a82-0365e8c0ed28" providerId="ADAL" clId="{CACCFA8E-08BB-B24D-AB99-2DD107216BA3}" dt="2023-06-05T20:58:20.636" v="2254" actId="18131"/>
          <ac:spMkLst>
            <pc:docMk/>
            <pc:sldMk cId="1023222257" sldId="259"/>
            <ac:spMk id="20" creationId="{89158507-659C-486A-4B2E-2E3A4E9CDD05}"/>
          </ac:spMkLst>
        </pc:spChg>
        <pc:picChg chg="add del mod">
          <ac:chgData name="Caleb Griffin" userId="264fc4fd-a706-4058-8a82-0365e8c0ed28" providerId="ADAL" clId="{CACCFA8E-08BB-B24D-AB99-2DD107216BA3}" dt="2023-06-05T18:32:52.812" v="1492" actId="931"/>
          <ac:picMkLst>
            <pc:docMk/>
            <pc:sldMk cId="1023222257" sldId="259"/>
            <ac:picMk id="7" creationId="{24D9018C-6A32-59D8-0BBA-4CA30A7CCA13}"/>
          </ac:picMkLst>
        </pc:picChg>
        <pc:picChg chg="add del mod">
          <ac:chgData name="Caleb Griffin" userId="264fc4fd-a706-4058-8a82-0365e8c0ed28" providerId="ADAL" clId="{CACCFA8E-08BB-B24D-AB99-2DD107216BA3}" dt="2023-06-05T18:33:10.126" v="1499" actId="931"/>
          <ac:picMkLst>
            <pc:docMk/>
            <pc:sldMk cId="1023222257" sldId="259"/>
            <ac:picMk id="9" creationId="{9D436502-825E-CB8D-724C-CD4FE8B71BD6}"/>
          </ac:picMkLst>
        </pc:picChg>
        <pc:picChg chg="add del mod">
          <ac:chgData name="Caleb Griffin" userId="264fc4fd-a706-4058-8a82-0365e8c0ed28" providerId="ADAL" clId="{CACCFA8E-08BB-B24D-AB99-2DD107216BA3}" dt="2023-06-05T18:33:30.851" v="1505" actId="931"/>
          <ac:picMkLst>
            <pc:docMk/>
            <pc:sldMk cId="1023222257" sldId="259"/>
            <ac:picMk id="12" creationId="{C0DA2960-E506-262E-4CB6-EC19C3A37332}"/>
          </ac:picMkLst>
        </pc:picChg>
        <pc:picChg chg="add del mod">
          <ac:chgData name="Caleb Griffin" userId="264fc4fd-a706-4058-8a82-0365e8c0ed28" providerId="ADAL" clId="{CACCFA8E-08BB-B24D-AB99-2DD107216BA3}" dt="2023-06-05T18:33:45.587" v="1511" actId="931"/>
          <ac:picMkLst>
            <pc:docMk/>
            <pc:sldMk cId="1023222257" sldId="259"/>
            <ac:picMk id="14" creationId="{07557431-7AB2-A28A-E89B-69A7E3CE292D}"/>
          </ac:picMkLst>
        </pc:picChg>
        <pc:picChg chg="add del mod">
          <ac:chgData name="Caleb Griffin" userId="264fc4fd-a706-4058-8a82-0365e8c0ed28" providerId="ADAL" clId="{CACCFA8E-08BB-B24D-AB99-2DD107216BA3}" dt="2023-06-05T18:35:17.210" v="1537" actId="931"/>
          <ac:picMkLst>
            <pc:docMk/>
            <pc:sldMk cId="1023222257" sldId="259"/>
            <ac:picMk id="17" creationId="{8DFE7A74-9703-B7B0-F5C7-B8AE9EF77903}"/>
          </ac:picMkLst>
        </pc:picChg>
      </pc:sldChg>
      <pc:sldChg chg="addSp modSp new mod modTransition modAnim">
        <pc:chgData name="Caleb Griffin" userId="264fc4fd-a706-4058-8a82-0365e8c0ed28" providerId="ADAL" clId="{CACCFA8E-08BB-B24D-AB99-2DD107216BA3}" dt="2023-06-05T20:53:51.635" v="2250" actId="14429"/>
        <pc:sldMkLst>
          <pc:docMk/>
          <pc:sldMk cId="3358579938" sldId="260"/>
        </pc:sldMkLst>
        <pc:spChg chg="mod">
          <ac:chgData name="Caleb Griffin" userId="264fc4fd-a706-4058-8a82-0365e8c0ed28" providerId="ADAL" clId="{CACCFA8E-08BB-B24D-AB99-2DD107216BA3}" dt="2023-06-05T19:02:18.780" v="2202" actId="20577"/>
          <ac:spMkLst>
            <pc:docMk/>
            <pc:sldMk cId="3358579938" sldId="260"/>
            <ac:spMk id="2" creationId="{983A77E4-DC23-A95A-F2AB-0F5B85876A5D}"/>
          </ac:spMkLst>
        </pc:spChg>
        <pc:spChg chg="add mod modVis">
          <ac:chgData name="Caleb Griffin" userId="264fc4fd-a706-4058-8a82-0365e8c0ed28" providerId="ADAL" clId="{CACCFA8E-08BB-B24D-AB99-2DD107216BA3}" dt="2023-06-05T20:53:51.635" v="2250" actId="14429"/>
          <ac:spMkLst>
            <pc:docMk/>
            <pc:sldMk cId="3358579938" sldId="260"/>
            <ac:spMk id="5" creationId="{FBC48373-3160-C6F3-8D95-7FB96D15E111}"/>
          </ac:spMkLst>
        </pc:spChg>
      </pc:sldChg>
      <pc:sldChg chg="addSp delSp modSp new mod modTransition">
        <pc:chgData name="Caleb Griffin" userId="264fc4fd-a706-4058-8a82-0365e8c0ed28" providerId="ADAL" clId="{CACCFA8E-08BB-B24D-AB99-2DD107216BA3}" dt="2023-06-05T20:59:55.343" v="2256" actId="767"/>
        <pc:sldMkLst>
          <pc:docMk/>
          <pc:sldMk cId="3262919618" sldId="261"/>
        </pc:sldMkLst>
        <pc:spChg chg="mod">
          <ac:chgData name="Caleb Griffin" userId="264fc4fd-a706-4058-8a82-0365e8c0ed28" providerId="ADAL" clId="{CACCFA8E-08BB-B24D-AB99-2DD107216BA3}" dt="2023-06-05T19:04:48.350" v="2249" actId="20577"/>
          <ac:spMkLst>
            <pc:docMk/>
            <pc:sldMk cId="3262919618" sldId="261"/>
            <ac:spMk id="2" creationId="{40DCF6CD-D886-9E52-12EF-E08316869FC9}"/>
          </ac:spMkLst>
        </pc:spChg>
        <pc:spChg chg="add del mod">
          <ac:chgData name="Caleb Griffin" userId="264fc4fd-a706-4058-8a82-0365e8c0ed28" providerId="ADAL" clId="{CACCFA8E-08BB-B24D-AB99-2DD107216BA3}" dt="2023-06-05T20:59:55.343" v="2256" actId="767"/>
          <ac:spMkLst>
            <pc:docMk/>
            <pc:sldMk cId="3262919618" sldId="261"/>
            <ac:spMk id="4" creationId="{4E148C1C-DDD6-4887-3FEE-9643B7A3346F}"/>
          </ac:spMkLst>
        </pc:spChg>
      </pc:sldChg>
      <pc:sldChg chg="modSp new mod modTransition">
        <pc:chgData name="Caleb Griffin" userId="264fc4fd-a706-4058-8a82-0365e8c0ed28" providerId="ADAL" clId="{CACCFA8E-08BB-B24D-AB99-2DD107216BA3}" dt="2023-06-05T18:52:49.022" v="1929" actId="20577"/>
        <pc:sldMkLst>
          <pc:docMk/>
          <pc:sldMk cId="2128171616" sldId="262"/>
        </pc:sldMkLst>
        <pc:spChg chg="mod">
          <ac:chgData name="Caleb Griffin" userId="264fc4fd-a706-4058-8a82-0365e8c0ed28" providerId="ADAL" clId="{CACCFA8E-08BB-B24D-AB99-2DD107216BA3}" dt="2023-06-05T18:52:49.022" v="1929" actId="20577"/>
          <ac:spMkLst>
            <pc:docMk/>
            <pc:sldMk cId="2128171616" sldId="262"/>
            <ac:spMk id="2" creationId="{449EE2CF-B358-8D0B-F3DA-42EB60E9E579}"/>
          </ac:spMkLst>
        </pc:spChg>
      </pc:sldChg>
      <pc:sldChg chg="modSp add mod modAnim">
        <pc:chgData name="Caleb Griffin" userId="264fc4fd-a706-4058-8a82-0365e8c0ed28" providerId="ADAL" clId="{CACCFA8E-08BB-B24D-AB99-2DD107216BA3}" dt="2023-06-05T18:59:53.611" v="2183" actId="20577"/>
        <pc:sldMkLst>
          <pc:docMk/>
          <pc:sldMk cId="2532405706" sldId="263"/>
        </pc:sldMkLst>
        <pc:spChg chg="mod">
          <ac:chgData name="Caleb Griffin" userId="264fc4fd-a706-4058-8a82-0365e8c0ed28" providerId="ADAL" clId="{CACCFA8E-08BB-B24D-AB99-2DD107216BA3}" dt="2023-06-05T18:59:25.285" v="2083" actId="20577"/>
          <ac:spMkLst>
            <pc:docMk/>
            <pc:sldMk cId="2532405706" sldId="263"/>
            <ac:spMk id="2" creationId="{0F523FF3-D470-F60D-5670-F8F611F870CF}"/>
          </ac:spMkLst>
        </pc:spChg>
        <pc:spChg chg="mod">
          <ac:chgData name="Caleb Griffin" userId="264fc4fd-a706-4058-8a82-0365e8c0ed28" providerId="ADAL" clId="{CACCFA8E-08BB-B24D-AB99-2DD107216BA3}" dt="2023-06-05T18:59:53.611" v="2183" actId="20577"/>
          <ac:spMkLst>
            <pc:docMk/>
            <pc:sldMk cId="2532405706" sldId="263"/>
            <ac:spMk id="3" creationId="{46BE6626-1583-78D7-CD3F-F36E23DB07A5}"/>
          </ac:spMkLst>
        </pc:spChg>
        <pc:spChg chg="mod">
          <ac:chgData name="Caleb Griffin" userId="264fc4fd-a706-4058-8a82-0365e8c0ed28" providerId="ADAL" clId="{CACCFA8E-08BB-B24D-AB99-2DD107216BA3}" dt="2023-06-05T18:58:00.967" v="2042" actId="20577"/>
          <ac:spMkLst>
            <pc:docMk/>
            <pc:sldMk cId="2532405706" sldId="263"/>
            <ac:spMk id="4" creationId="{F5417E45-FA59-BA14-11F5-102DCBB744AE}"/>
          </ac:spMkLst>
        </pc:spChg>
        <pc:spChg chg="mod modVis">
          <ac:chgData name="Caleb Griffin" userId="264fc4fd-a706-4058-8a82-0365e8c0ed28" providerId="ADAL" clId="{CACCFA8E-08BB-B24D-AB99-2DD107216BA3}" dt="2023-06-05T18:57:53.470" v="2038" actId="14430"/>
          <ac:spMkLst>
            <pc:docMk/>
            <pc:sldMk cId="2532405706" sldId="263"/>
            <ac:spMk id="20" creationId="{89158507-659C-486A-4B2E-2E3A4E9CDD05}"/>
          </ac:spMkLst>
        </pc:spChg>
      </pc:sldChg>
      <pc:sldChg chg="addSp modSp add mod modTransition modAnim">
        <pc:chgData name="Caleb Griffin" userId="264fc4fd-a706-4058-8a82-0365e8c0ed28" providerId="ADAL" clId="{CACCFA8E-08BB-B24D-AB99-2DD107216BA3}" dt="2023-06-05T18:59:15.666" v="2070" actId="18131"/>
        <pc:sldMkLst>
          <pc:docMk/>
          <pc:sldMk cId="1484681835" sldId="264"/>
        </pc:sldMkLst>
        <pc:spChg chg="add mod modCrop">
          <ac:chgData name="Caleb Griffin" userId="264fc4fd-a706-4058-8a82-0365e8c0ed28" providerId="ADAL" clId="{CACCFA8E-08BB-B24D-AB99-2DD107216BA3}" dt="2023-06-05T18:59:15.666" v="2070" actId="18131"/>
          <ac:spMkLst>
            <pc:docMk/>
            <pc:sldMk cId="1484681835" sldId="264"/>
            <ac:spMk id="5" creationId="{BCC0B8B3-5C94-72CF-6A11-5D2F0D43E4A4}"/>
          </ac:spMkLst>
        </pc:spChg>
      </pc:sldChg>
      <pc:sldChg chg="add">
        <pc:chgData name="Caleb Griffin" userId="264fc4fd-a706-4058-8a82-0365e8c0ed28" providerId="ADAL" clId="{CACCFA8E-08BB-B24D-AB99-2DD107216BA3}" dt="2023-06-05T20:59:57.921" v="2257" actId="2890"/>
        <pc:sldMkLst>
          <pc:docMk/>
          <pc:sldMk cId="1474825517" sldId="265"/>
        </pc:sldMkLst>
      </pc:sldChg>
      <pc:sldChg chg="addSp modSp new mod modTransition">
        <pc:chgData name="Caleb Griffin" userId="264fc4fd-a706-4058-8a82-0365e8c0ed28" providerId="ADAL" clId="{CACCFA8E-08BB-B24D-AB99-2DD107216BA3}" dt="2023-06-05T21:02:24.113" v="2293" actId="1076"/>
        <pc:sldMkLst>
          <pc:docMk/>
          <pc:sldMk cId="1547197062" sldId="266"/>
        </pc:sldMkLst>
        <pc:spChg chg="mod ord">
          <ac:chgData name="Caleb Griffin" userId="264fc4fd-a706-4058-8a82-0365e8c0ed28" providerId="ADAL" clId="{CACCFA8E-08BB-B24D-AB99-2DD107216BA3}" dt="2023-06-05T21:02:19.145" v="2292" actId="27636"/>
          <ac:spMkLst>
            <pc:docMk/>
            <pc:sldMk cId="1547197062" sldId="266"/>
            <ac:spMk id="2" creationId="{6D752E41-D235-5C0A-E144-5C6744A43066}"/>
          </ac:spMkLst>
        </pc:spChg>
        <pc:spChg chg="ord">
          <ac:chgData name="Caleb Griffin" userId="264fc4fd-a706-4058-8a82-0365e8c0ed28" providerId="ADAL" clId="{CACCFA8E-08BB-B24D-AB99-2DD107216BA3}" dt="2023-06-05T21:01:33.034" v="2261" actId="13244"/>
          <ac:spMkLst>
            <pc:docMk/>
            <pc:sldMk cId="1547197062" sldId="266"/>
            <ac:spMk id="3" creationId="{AF2224EE-09D5-B86B-AEB2-E6498BBC86E3}"/>
          </ac:spMkLst>
        </pc:spChg>
        <pc:spChg chg="ord">
          <ac:chgData name="Caleb Griffin" userId="264fc4fd-a706-4058-8a82-0365e8c0ed28" providerId="ADAL" clId="{CACCFA8E-08BB-B24D-AB99-2DD107216BA3}" dt="2023-06-05T21:01:33.034" v="2261" actId="13244"/>
          <ac:spMkLst>
            <pc:docMk/>
            <pc:sldMk cId="1547197062" sldId="266"/>
            <ac:spMk id="4" creationId="{DEED18BC-AFEA-59FE-4C01-74DD82073F67}"/>
          </ac:spMkLst>
        </pc:spChg>
        <pc:spChg chg="add mod">
          <ac:chgData name="Caleb Griffin" userId="264fc4fd-a706-4058-8a82-0365e8c0ed28" providerId="ADAL" clId="{CACCFA8E-08BB-B24D-AB99-2DD107216BA3}" dt="2023-06-05T21:01:05.673" v="2259"/>
          <ac:spMkLst>
            <pc:docMk/>
            <pc:sldMk cId="1547197062" sldId="266"/>
            <ac:spMk id="6" creationId="{69543B3B-68CE-EF79-E6B3-67B1DD5A3C15}"/>
          </ac:spMkLst>
        </pc:spChg>
        <pc:spChg chg="add mod">
          <ac:chgData name="Caleb Griffin" userId="264fc4fd-a706-4058-8a82-0365e8c0ed28" providerId="ADAL" clId="{CACCFA8E-08BB-B24D-AB99-2DD107216BA3}" dt="2023-06-05T21:01:05.673" v="2259"/>
          <ac:spMkLst>
            <pc:docMk/>
            <pc:sldMk cId="1547197062" sldId="266"/>
            <ac:spMk id="7" creationId="{9A1E9F56-E211-61E5-507E-6AEA668312BB}"/>
          </ac:spMkLst>
        </pc:spChg>
        <pc:spChg chg="add mod">
          <ac:chgData name="Caleb Griffin" userId="264fc4fd-a706-4058-8a82-0365e8c0ed28" providerId="ADAL" clId="{CACCFA8E-08BB-B24D-AB99-2DD107216BA3}" dt="2023-06-05T21:01:05.673" v="2259"/>
          <ac:spMkLst>
            <pc:docMk/>
            <pc:sldMk cId="1547197062" sldId="266"/>
            <ac:spMk id="8" creationId="{D329AC28-9E55-A5E8-5D6B-1F42AF0B8B42}"/>
          </ac:spMkLst>
        </pc:spChg>
        <pc:spChg chg="mod">
          <ac:chgData name="Caleb Griffin" userId="264fc4fd-a706-4058-8a82-0365e8c0ed28" providerId="ADAL" clId="{CACCFA8E-08BB-B24D-AB99-2DD107216BA3}" dt="2023-06-05T21:01:05.673" v="2259"/>
          <ac:spMkLst>
            <pc:docMk/>
            <pc:sldMk cId="1547197062" sldId="266"/>
            <ac:spMk id="27" creationId="{08C35A31-4461-130C-442D-CB9D0CFA4940}"/>
          </ac:spMkLst>
        </pc:spChg>
        <pc:grpChg chg="add mod">
          <ac:chgData name="Caleb Griffin" userId="264fc4fd-a706-4058-8a82-0365e8c0ed28" providerId="ADAL" clId="{CACCFA8E-08BB-B24D-AB99-2DD107216BA3}" dt="2023-06-05T21:01:05.673" v="2259"/>
          <ac:grpSpMkLst>
            <pc:docMk/>
            <pc:sldMk cId="1547197062" sldId="266"/>
            <ac:grpSpMk id="9" creationId="{4CD38B39-6541-BFFB-0905-8F28667CF9A4}"/>
          </ac:grpSpMkLst>
        </pc:grpChg>
        <pc:grpChg chg="mod">
          <ac:chgData name="Caleb Griffin" userId="264fc4fd-a706-4058-8a82-0365e8c0ed28" providerId="ADAL" clId="{CACCFA8E-08BB-B24D-AB99-2DD107216BA3}" dt="2023-06-05T21:01:05.673" v="2259"/>
          <ac:grpSpMkLst>
            <pc:docMk/>
            <pc:sldMk cId="1547197062" sldId="266"/>
            <ac:grpSpMk id="10" creationId="{A0FA112F-A298-379F-01F9-BCB932E097DB}"/>
          </ac:grpSpMkLst>
        </pc:grpChg>
        <pc:grpChg chg="mod">
          <ac:chgData name="Caleb Griffin" userId="264fc4fd-a706-4058-8a82-0365e8c0ed28" providerId="ADAL" clId="{CACCFA8E-08BB-B24D-AB99-2DD107216BA3}" dt="2023-06-05T21:01:05.673" v="2259"/>
          <ac:grpSpMkLst>
            <pc:docMk/>
            <pc:sldMk cId="1547197062" sldId="266"/>
            <ac:grpSpMk id="11" creationId="{A802F17F-86AB-D5F7-BF80-4257574474D2}"/>
          </ac:grpSpMkLst>
        </pc:grpChg>
        <pc:grpChg chg="add mod">
          <ac:chgData name="Caleb Griffin" userId="264fc4fd-a706-4058-8a82-0365e8c0ed28" providerId="ADAL" clId="{CACCFA8E-08BB-B24D-AB99-2DD107216BA3}" dt="2023-06-05T21:01:05.673" v="2259"/>
          <ac:grpSpMkLst>
            <pc:docMk/>
            <pc:sldMk cId="1547197062" sldId="266"/>
            <ac:grpSpMk id="25" creationId="{92778DA1-8E21-3A25-57B7-B776476A50AA}"/>
          </ac:grpSpMkLst>
        </pc:grpChg>
        <pc:picChg chg="add mod">
          <ac:chgData name="Caleb Griffin" userId="264fc4fd-a706-4058-8a82-0365e8c0ed28" providerId="ADAL" clId="{CACCFA8E-08BB-B24D-AB99-2DD107216BA3}" dt="2023-06-05T21:02:24.113" v="2293" actId="1076"/>
          <ac:picMkLst>
            <pc:docMk/>
            <pc:sldMk cId="1547197062" sldId="266"/>
            <ac:picMk id="5" creationId="{9C8FC224-5FD7-D88B-4405-BB318A00545D}"/>
          </ac:picMkLst>
        </pc:picChg>
        <pc:picChg chg="mod">
          <ac:chgData name="Caleb Griffin" userId="264fc4fd-a706-4058-8a82-0365e8c0ed28" providerId="ADAL" clId="{CACCFA8E-08BB-B24D-AB99-2DD107216BA3}" dt="2023-06-05T21:01:05.673" v="2259"/>
          <ac:picMkLst>
            <pc:docMk/>
            <pc:sldMk cId="1547197062" sldId="266"/>
            <ac:picMk id="12" creationId="{2C2F22FA-E547-DEDE-15EE-745AE05B611B}"/>
          </ac:picMkLst>
        </pc:picChg>
        <pc:picChg chg="mod">
          <ac:chgData name="Caleb Griffin" userId="264fc4fd-a706-4058-8a82-0365e8c0ed28" providerId="ADAL" clId="{CACCFA8E-08BB-B24D-AB99-2DD107216BA3}" dt="2023-06-05T21:01:05.673" v="2259"/>
          <ac:picMkLst>
            <pc:docMk/>
            <pc:sldMk cId="1547197062" sldId="266"/>
            <ac:picMk id="13" creationId="{8EDA73CC-373F-E4D3-2774-2F3DCCA048A6}"/>
          </ac:picMkLst>
        </pc:picChg>
        <pc:picChg chg="mod">
          <ac:chgData name="Caleb Griffin" userId="264fc4fd-a706-4058-8a82-0365e8c0ed28" providerId="ADAL" clId="{CACCFA8E-08BB-B24D-AB99-2DD107216BA3}" dt="2023-06-05T21:01:05.673" v="2259"/>
          <ac:picMkLst>
            <pc:docMk/>
            <pc:sldMk cId="1547197062" sldId="266"/>
            <ac:picMk id="14" creationId="{954B233C-C3BD-6CD7-4B13-5802C6A0155F}"/>
          </ac:picMkLst>
        </pc:picChg>
        <pc:picChg chg="mod">
          <ac:chgData name="Caleb Griffin" userId="264fc4fd-a706-4058-8a82-0365e8c0ed28" providerId="ADAL" clId="{CACCFA8E-08BB-B24D-AB99-2DD107216BA3}" dt="2023-06-05T21:01:05.673" v="2259"/>
          <ac:picMkLst>
            <pc:docMk/>
            <pc:sldMk cId="1547197062" sldId="266"/>
            <ac:picMk id="15" creationId="{DE11C275-B67B-D946-E727-5623938E62FA}"/>
          </ac:picMkLst>
        </pc:picChg>
        <pc:picChg chg="mod">
          <ac:chgData name="Caleb Griffin" userId="264fc4fd-a706-4058-8a82-0365e8c0ed28" providerId="ADAL" clId="{CACCFA8E-08BB-B24D-AB99-2DD107216BA3}" dt="2023-06-05T21:01:05.673" v="2259"/>
          <ac:picMkLst>
            <pc:docMk/>
            <pc:sldMk cId="1547197062" sldId="266"/>
            <ac:picMk id="16" creationId="{44F4949C-E2D1-9DD7-2E4F-7FA0C3EA6426}"/>
          </ac:picMkLst>
        </pc:picChg>
        <pc:picChg chg="mod">
          <ac:chgData name="Caleb Griffin" userId="264fc4fd-a706-4058-8a82-0365e8c0ed28" providerId="ADAL" clId="{CACCFA8E-08BB-B24D-AB99-2DD107216BA3}" dt="2023-06-05T21:01:05.673" v="2259"/>
          <ac:picMkLst>
            <pc:docMk/>
            <pc:sldMk cId="1547197062" sldId="266"/>
            <ac:picMk id="17" creationId="{4372C164-0349-A1C3-2814-0D97769FA228}"/>
          </ac:picMkLst>
        </pc:picChg>
        <pc:picChg chg="mod">
          <ac:chgData name="Caleb Griffin" userId="264fc4fd-a706-4058-8a82-0365e8c0ed28" providerId="ADAL" clId="{CACCFA8E-08BB-B24D-AB99-2DD107216BA3}" dt="2023-06-05T21:01:05.673" v="2259"/>
          <ac:picMkLst>
            <pc:docMk/>
            <pc:sldMk cId="1547197062" sldId="266"/>
            <ac:picMk id="18" creationId="{B3EFE7EB-91CD-DAD4-ADF5-444EE16E0D0D}"/>
          </ac:picMkLst>
        </pc:picChg>
        <pc:picChg chg="mod">
          <ac:chgData name="Caleb Griffin" userId="264fc4fd-a706-4058-8a82-0365e8c0ed28" providerId="ADAL" clId="{CACCFA8E-08BB-B24D-AB99-2DD107216BA3}" dt="2023-06-05T21:01:05.673" v="2259"/>
          <ac:picMkLst>
            <pc:docMk/>
            <pc:sldMk cId="1547197062" sldId="266"/>
            <ac:picMk id="19" creationId="{AA8D7A0A-7489-5B18-D3A6-B1BD8B052A9E}"/>
          </ac:picMkLst>
        </pc:picChg>
        <pc:picChg chg="mod">
          <ac:chgData name="Caleb Griffin" userId="264fc4fd-a706-4058-8a82-0365e8c0ed28" providerId="ADAL" clId="{CACCFA8E-08BB-B24D-AB99-2DD107216BA3}" dt="2023-06-05T21:01:05.673" v="2259"/>
          <ac:picMkLst>
            <pc:docMk/>
            <pc:sldMk cId="1547197062" sldId="266"/>
            <ac:picMk id="20" creationId="{CBD25087-DE91-A658-AD3F-BFA5FB7C05B2}"/>
          </ac:picMkLst>
        </pc:picChg>
        <pc:picChg chg="mod">
          <ac:chgData name="Caleb Griffin" userId="264fc4fd-a706-4058-8a82-0365e8c0ed28" providerId="ADAL" clId="{CACCFA8E-08BB-B24D-AB99-2DD107216BA3}" dt="2023-06-05T21:01:05.673" v="2259"/>
          <ac:picMkLst>
            <pc:docMk/>
            <pc:sldMk cId="1547197062" sldId="266"/>
            <ac:picMk id="21" creationId="{D7B07779-5B35-4510-225F-B1F00C118B19}"/>
          </ac:picMkLst>
        </pc:picChg>
        <pc:picChg chg="mod">
          <ac:chgData name="Caleb Griffin" userId="264fc4fd-a706-4058-8a82-0365e8c0ed28" providerId="ADAL" clId="{CACCFA8E-08BB-B24D-AB99-2DD107216BA3}" dt="2023-06-05T21:01:05.673" v="2259"/>
          <ac:picMkLst>
            <pc:docMk/>
            <pc:sldMk cId="1547197062" sldId="266"/>
            <ac:picMk id="22" creationId="{4FC77CEB-9AED-7513-B0F5-7CEBC6DA13DA}"/>
          </ac:picMkLst>
        </pc:picChg>
        <pc:picChg chg="mod">
          <ac:chgData name="Caleb Griffin" userId="264fc4fd-a706-4058-8a82-0365e8c0ed28" providerId="ADAL" clId="{CACCFA8E-08BB-B24D-AB99-2DD107216BA3}" dt="2023-06-05T21:01:05.673" v="2259"/>
          <ac:picMkLst>
            <pc:docMk/>
            <pc:sldMk cId="1547197062" sldId="266"/>
            <ac:picMk id="23" creationId="{F086BFA8-9421-E74E-043E-CF30936B823D}"/>
          </ac:picMkLst>
        </pc:picChg>
        <pc:picChg chg="mod">
          <ac:chgData name="Caleb Griffin" userId="264fc4fd-a706-4058-8a82-0365e8c0ed28" providerId="ADAL" clId="{CACCFA8E-08BB-B24D-AB99-2DD107216BA3}" dt="2023-06-05T21:01:05.673" v="2259"/>
          <ac:picMkLst>
            <pc:docMk/>
            <pc:sldMk cId="1547197062" sldId="266"/>
            <ac:picMk id="24" creationId="{5E7E6570-D5A2-1F9C-B0CB-F52EA37FC332}"/>
          </ac:picMkLst>
        </pc:picChg>
        <pc:picChg chg="mod">
          <ac:chgData name="Caleb Griffin" userId="264fc4fd-a706-4058-8a82-0365e8c0ed28" providerId="ADAL" clId="{CACCFA8E-08BB-B24D-AB99-2DD107216BA3}" dt="2023-06-05T21:01:05.673" v="2259"/>
          <ac:picMkLst>
            <pc:docMk/>
            <pc:sldMk cId="1547197062" sldId="266"/>
            <ac:picMk id="26" creationId="{362FC51E-538D-0B14-E03D-A8DCE8D3615E}"/>
          </ac:picMkLst>
        </pc:picChg>
        <pc:picChg chg="mod">
          <ac:chgData name="Caleb Griffin" userId="264fc4fd-a706-4058-8a82-0365e8c0ed28" providerId="ADAL" clId="{CACCFA8E-08BB-B24D-AB99-2DD107216BA3}" dt="2023-06-05T21:01:05.673" v="2259"/>
          <ac:picMkLst>
            <pc:docMk/>
            <pc:sldMk cId="1547197062" sldId="266"/>
            <ac:picMk id="28" creationId="{BAD0FDC0-5B55-98B8-F763-6CEA3B34A28A}"/>
          </ac:picMkLst>
        </pc:picChg>
        <pc:picChg chg="add mod">
          <ac:chgData name="Caleb Griffin" userId="264fc4fd-a706-4058-8a82-0365e8c0ed28" providerId="ADAL" clId="{CACCFA8E-08BB-B24D-AB99-2DD107216BA3}" dt="2023-06-05T21:01:05.673" v="2259"/>
          <ac:picMkLst>
            <pc:docMk/>
            <pc:sldMk cId="1547197062" sldId="266"/>
            <ac:picMk id="29" creationId="{4C61449F-16B8-5917-09B3-D982E95CA4A8}"/>
          </ac:picMkLst>
        </pc:picChg>
      </pc:sldChg>
      <pc:sldChg chg="add modTransition">
        <pc:chgData name="Caleb Griffin" userId="264fc4fd-a706-4058-8a82-0365e8c0ed28" providerId="ADAL" clId="{CACCFA8E-08BB-B24D-AB99-2DD107216BA3}" dt="2023-06-05T21:02:47.328" v="2298"/>
        <pc:sldMkLst>
          <pc:docMk/>
          <pc:sldMk cId="5978819" sldId="267"/>
        </pc:sldMkLst>
      </pc:sldChg>
      <pc:sldMasterChg chg="addSp modSp mod addSldLayout delSldLayout modSldLayout sldLayoutOrd">
        <pc:chgData name="Caleb Griffin" userId="264fc4fd-a706-4058-8a82-0365e8c0ed28" providerId="ADAL" clId="{CACCFA8E-08BB-B24D-AB99-2DD107216BA3}" dt="2023-06-05T18:57:17.010" v="2037" actId="1076"/>
        <pc:sldMasterMkLst>
          <pc:docMk/>
          <pc:sldMasterMk cId="1290598336" sldId="2147483648"/>
        </pc:sldMasterMkLst>
        <pc:spChg chg="mod">
          <ac:chgData name="Caleb Griffin" userId="264fc4fd-a706-4058-8a82-0365e8c0ed28" providerId="ADAL" clId="{CACCFA8E-08BB-B24D-AB99-2DD107216BA3}" dt="2023-06-03T23:36:36.811" v="274" actId="403"/>
          <ac:spMkLst>
            <pc:docMk/>
            <pc:sldMasterMk cId="1290598336" sldId="2147483648"/>
            <ac:spMk id="2" creationId="{D92118D5-70DA-D861-4D25-45143A6141D9}"/>
          </ac:spMkLst>
        </pc:spChg>
        <pc:spChg chg="mod">
          <ac:chgData name="Caleb Griffin" userId="264fc4fd-a706-4058-8a82-0365e8c0ed28" providerId="ADAL" clId="{CACCFA8E-08BB-B24D-AB99-2DD107216BA3}" dt="2023-06-03T23:35:50.759" v="269" actId="2711"/>
          <ac:spMkLst>
            <pc:docMk/>
            <pc:sldMasterMk cId="1290598336" sldId="2147483648"/>
            <ac:spMk id="3" creationId="{E8409388-9550-7DC5-A2DF-FFB4D8ACE5DE}"/>
          </ac:spMkLst>
        </pc:spChg>
        <pc:spChg chg="mod">
          <ac:chgData name="Caleb Griffin" userId="264fc4fd-a706-4058-8a82-0365e8c0ed28" providerId="ADAL" clId="{CACCFA8E-08BB-B24D-AB99-2DD107216BA3}" dt="2023-06-03T23:36:13.168" v="270" actId="207"/>
          <ac:spMkLst>
            <pc:docMk/>
            <pc:sldMasterMk cId="1290598336" sldId="2147483648"/>
            <ac:spMk id="4" creationId="{A3ED5F46-AF9E-718D-2557-24528461C37C}"/>
          </ac:spMkLst>
        </pc:spChg>
        <pc:spChg chg="mod">
          <ac:chgData name="Caleb Griffin" userId="264fc4fd-a706-4058-8a82-0365e8c0ed28" providerId="ADAL" clId="{CACCFA8E-08BB-B24D-AB99-2DD107216BA3}" dt="2023-06-03T23:36:13.168" v="270" actId="207"/>
          <ac:spMkLst>
            <pc:docMk/>
            <pc:sldMasterMk cId="1290598336" sldId="2147483648"/>
            <ac:spMk id="5" creationId="{1BFFE9E6-5F0E-6A53-C240-8963B4E3F3CD}"/>
          </ac:spMkLst>
        </pc:spChg>
        <pc:spChg chg="mod">
          <ac:chgData name="Caleb Griffin" userId="264fc4fd-a706-4058-8a82-0365e8c0ed28" providerId="ADAL" clId="{CACCFA8E-08BB-B24D-AB99-2DD107216BA3}" dt="2023-06-03T23:36:13.168" v="270" actId="207"/>
          <ac:spMkLst>
            <pc:docMk/>
            <pc:sldMasterMk cId="1290598336" sldId="2147483648"/>
            <ac:spMk id="6" creationId="{9623F352-0BFA-8309-34FC-3B706F35D32F}"/>
          </ac:spMkLst>
        </pc:spChg>
        <pc:picChg chg="add mod ord">
          <ac:chgData name="Caleb Griffin" userId="264fc4fd-a706-4058-8a82-0365e8c0ed28" providerId="ADAL" clId="{CACCFA8E-08BB-B24D-AB99-2DD107216BA3}" dt="2023-06-03T23:36:59.382" v="276" actId="13244"/>
          <ac:picMkLst>
            <pc:docMk/>
            <pc:sldMasterMk cId="1290598336" sldId="2147483648"/>
            <ac:picMk id="7" creationId="{DBEED9CF-E1C1-88FF-249B-5DB06DDA61F1}"/>
          </ac:picMkLst>
        </pc:picChg>
        <pc:sldLayoutChg chg="addSp delSp modSp mod modAnim">
          <pc:chgData name="Caleb Griffin" userId="264fc4fd-a706-4058-8a82-0365e8c0ed28" providerId="ADAL" clId="{CACCFA8E-08BB-B24D-AB99-2DD107216BA3}" dt="2023-06-05T14:20:09.844" v="1139" actId="207"/>
          <pc:sldLayoutMkLst>
            <pc:docMk/>
            <pc:sldMasterMk cId="1290598336" sldId="2147483648"/>
            <pc:sldLayoutMk cId="265493911" sldId="2147483649"/>
          </pc:sldLayoutMkLst>
          <pc:spChg chg="mod">
            <ac:chgData name="Caleb Griffin" userId="264fc4fd-a706-4058-8a82-0365e8c0ed28" providerId="ADAL" clId="{CACCFA8E-08BB-B24D-AB99-2DD107216BA3}" dt="2023-06-03T18:17:44.584" v="196" actId="1582"/>
            <ac:spMkLst>
              <pc:docMk/>
              <pc:sldMasterMk cId="1290598336" sldId="2147483648"/>
              <pc:sldLayoutMk cId="265493911" sldId="2147483649"/>
              <ac:spMk id="2" creationId="{403803EF-8C0F-D9E3-B031-96DBC0FB2253}"/>
            </ac:spMkLst>
          </pc:spChg>
          <pc:spChg chg="mod">
            <ac:chgData name="Caleb Griffin" userId="264fc4fd-a706-4058-8a82-0365e8c0ed28" providerId="ADAL" clId="{CACCFA8E-08BB-B24D-AB99-2DD107216BA3}" dt="2023-06-05T14:14:29.254" v="1100" actId="1582"/>
            <ac:spMkLst>
              <pc:docMk/>
              <pc:sldMasterMk cId="1290598336" sldId="2147483648"/>
              <pc:sldLayoutMk cId="265493911" sldId="2147483649"/>
              <ac:spMk id="3" creationId="{5F2E151D-25BB-4950-FBA4-0ACD6760EBDA}"/>
            </ac:spMkLst>
          </pc:spChg>
          <pc:spChg chg="mod">
            <ac:chgData name="Caleb Griffin" userId="264fc4fd-a706-4058-8a82-0365e8c0ed28" providerId="ADAL" clId="{CACCFA8E-08BB-B24D-AB99-2DD107216BA3}" dt="2023-06-03T17:50:10.253" v="49" actId="2711"/>
            <ac:spMkLst>
              <pc:docMk/>
              <pc:sldMasterMk cId="1290598336" sldId="2147483648"/>
              <pc:sldLayoutMk cId="265493911" sldId="2147483649"/>
              <ac:spMk id="4" creationId="{9536FB14-78B4-3825-FBB1-36B08C45B0B3}"/>
            </ac:spMkLst>
          </pc:spChg>
          <pc:spChg chg="mod">
            <ac:chgData name="Caleb Griffin" userId="264fc4fd-a706-4058-8a82-0365e8c0ed28" providerId="ADAL" clId="{CACCFA8E-08BB-B24D-AB99-2DD107216BA3}" dt="2023-06-03T17:50:10.253" v="49" actId="2711"/>
            <ac:spMkLst>
              <pc:docMk/>
              <pc:sldMasterMk cId="1290598336" sldId="2147483648"/>
              <pc:sldLayoutMk cId="265493911" sldId="2147483649"/>
              <ac:spMk id="5" creationId="{A2540CA3-15A3-27A3-9604-2789EEE7051A}"/>
            </ac:spMkLst>
          </pc:spChg>
          <pc:spChg chg="mod">
            <ac:chgData name="Caleb Griffin" userId="264fc4fd-a706-4058-8a82-0365e8c0ed28" providerId="ADAL" clId="{CACCFA8E-08BB-B24D-AB99-2DD107216BA3}" dt="2023-06-03T17:50:10.253" v="49" actId="2711"/>
            <ac:spMkLst>
              <pc:docMk/>
              <pc:sldMasterMk cId="1290598336" sldId="2147483648"/>
              <pc:sldLayoutMk cId="265493911" sldId="2147483649"/>
              <ac:spMk id="6" creationId="{D87B296E-72DD-A8FE-8BB7-788DDE6992C2}"/>
            </ac:spMkLst>
          </pc:spChg>
          <pc:spChg chg="add mod topLvl">
            <ac:chgData name="Caleb Griffin" userId="264fc4fd-a706-4058-8a82-0365e8c0ed28" providerId="ADAL" clId="{CACCFA8E-08BB-B24D-AB99-2DD107216BA3}" dt="2023-06-05T14:20:09.844" v="1139" actId="207"/>
            <ac:spMkLst>
              <pc:docMk/>
              <pc:sldMasterMk cId="1290598336" sldId="2147483648"/>
              <pc:sldLayoutMk cId="265493911" sldId="2147483649"/>
              <ac:spMk id="15" creationId="{F51B210D-AF21-7997-0173-3AB7BF5450CD}"/>
            </ac:spMkLst>
          </pc:spChg>
          <pc:spChg chg="add mod ord">
            <ac:chgData name="Caleb Griffin" userId="264fc4fd-a706-4058-8a82-0365e8c0ed28" providerId="ADAL" clId="{CACCFA8E-08BB-B24D-AB99-2DD107216BA3}" dt="2023-06-04T15:51:27.223" v="605" actId="2085"/>
            <ac:spMkLst>
              <pc:docMk/>
              <pc:sldMasterMk cId="1290598336" sldId="2147483648"/>
              <pc:sldLayoutMk cId="265493911" sldId="2147483649"/>
              <ac:spMk id="22" creationId="{1B6FCCFB-8BFC-FDB3-C5C5-7DB6248916EC}"/>
            </ac:spMkLst>
          </pc:spChg>
          <pc:spChg chg="add mod ord">
            <ac:chgData name="Caleb Griffin" userId="264fc4fd-a706-4058-8a82-0365e8c0ed28" providerId="ADAL" clId="{CACCFA8E-08BB-B24D-AB99-2DD107216BA3}" dt="2023-06-04T15:51:30.004" v="606" actId="2085"/>
            <ac:spMkLst>
              <pc:docMk/>
              <pc:sldMasterMk cId="1290598336" sldId="2147483648"/>
              <pc:sldLayoutMk cId="265493911" sldId="2147483649"/>
              <ac:spMk id="23" creationId="{DC4E2BDF-1431-5C39-690B-7B4AA3AF7BB6}"/>
            </ac:spMkLst>
          </pc:spChg>
          <pc:grpChg chg="add del">
            <ac:chgData name="Caleb Griffin" userId="264fc4fd-a706-4058-8a82-0365e8c0ed28" providerId="ADAL" clId="{CACCFA8E-08BB-B24D-AB99-2DD107216BA3}" dt="2023-06-03T18:04:53.816" v="112" actId="165"/>
            <ac:grpSpMkLst>
              <pc:docMk/>
              <pc:sldMasterMk cId="1290598336" sldId="2147483648"/>
              <pc:sldLayoutMk cId="265493911" sldId="2147483649"/>
              <ac:grpSpMk id="17" creationId="{E48D7D59-F7DF-3DD1-1A75-7D8217488941}"/>
            </ac:grpSpMkLst>
          </pc:grpChg>
          <pc:grpChg chg="add del mod">
            <ac:chgData name="Caleb Griffin" userId="264fc4fd-a706-4058-8a82-0365e8c0ed28" providerId="ADAL" clId="{CACCFA8E-08BB-B24D-AB99-2DD107216BA3}" dt="2023-06-03T18:05:37.677" v="115" actId="165"/>
            <ac:grpSpMkLst>
              <pc:docMk/>
              <pc:sldMasterMk cId="1290598336" sldId="2147483648"/>
              <pc:sldLayoutMk cId="265493911" sldId="2147483649"/>
              <ac:grpSpMk id="18" creationId="{F1092C0E-AA88-0773-DACF-F2E21FDF101B}"/>
            </ac:grpSpMkLst>
          </pc:grpChg>
          <pc:grpChg chg="add del mod">
            <ac:chgData name="Caleb Griffin" userId="264fc4fd-a706-4058-8a82-0365e8c0ed28" providerId="ADAL" clId="{CACCFA8E-08BB-B24D-AB99-2DD107216BA3}" dt="2023-06-03T18:09:21.420" v="152" actId="164"/>
            <ac:grpSpMkLst>
              <pc:docMk/>
              <pc:sldMasterMk cId="1290598336" sldId="2147483648"/>
              <pc:sldLayoutMk cId="265493911" sldId="2147483649"/>
              <ac:grpSpMk id="20" creationId="{F751AE41-CA5D-F657-91B1-5561E1683C6F}"/>
            </ac:grpSpMkLst>
          </pc:grpChg>
          <pc:grpChg chg="add mod ord">
            <ac:chgData name="Caleb Griffin" userId="264fc4fd-a706-4058-8a82-0365e8c0ed28" providerId="ADAL" clId="{CACCFA8E-08BB-B24D-AB99-2DD107216BA3}" dt="2023-06-03T18:16:17.424" v="188" actId="13244"/>
            <ac:grpSpMkLst>
              <pc:docMk/>
              <pc:sldMasterMk cId="1290598336" sldId="2147483648"/>
              <pc:sldLayoutMk cId="265493911" sldId="2147483649"/>
              <ac:grpSpMk id="21" creationId="{3C708BD0-5E41-36F3-B9F3-6D72D304DC7C}"/>
            </ac:grpSpMkLst>
          </pc:grpChg>
          <pc:picChg chg="add del mod modVis">
            <ac:chgData name="Caleb Griffin" userId="264fc4fd-a706-4058-8a82-0365e8c0ed28" providerId="ADAL" clId="{CACCFA8E-08BB-B24D-AB99-2DD107216BA3}" dt="2023-06-04T16:53:48.198" v="681" actId="478"/>
            <ac:picMkLst>
              <pc:docMk/>
              <pc:sldMasterMk cId="1290598336" sldId="2147483648"/>
              <pc:sldLayoutMk cId="265493911" sldId="2147483649"/>
              <ac:picMk id="8" creationId="{F88A43C3-4F92-03EC-F112-86E2A7528EE9}"/>
            </ac:picMkLst>
          </pc:picChg>
          <pc:picChg chg="add del mod">
            <ac:chgData name="Caleb Griffin" userId="264fc4fd-a706-4058-8a82-0365e8c0ed28" providerId="ADAL" clId="{CACCFA8E-08BB-B24D-AB99-2DD107216BA3}" dt="2023-06-03T18:02:03.651" v="93" actId="478"/>
            <ac:picMkLst>
              <pc:docMk/>
              <pc:sldMasterMk cId="1290598336" sldId="2147483648"/>
              <pc:sldLayoutMk cId="265493911" sldId="2147483649"/>
              <ac:picMk id="10" creationId="{ABD52EF6-8E41-8749-75E0-04ECA1E05445}"/>
            </ac:picMkLst>
          </pc:picChg>
          <pc:picChg chg="add mod topLvl">
            <ac:chgData name="Caleb Griffin" userId="264fc4fd-a706-4058-8a82-0365e8c0ed28" providerId="ADAL" clId="{CACCFA8E-08BB-B24D-AB99-2DD107216BA3}" dt="2023-06-03T18:11:34.972" v="162" actId="962"/>
            <ac:picMkLst>
              <pc:docMk/>
              <pc:sldMasterMk cId="1290598336" sldId="2147483648"/>
              <pc:sldLayoutMk cId="265493911" sldId="2147483649"/>
              <ac:picMk id="12" creationId="{65C9DE9C-0FA1-F9F5-E17C-C4FFA754C56D}"/>
            </ac:picMkLst>
          </pc:picChg>
          <pc:picChg chg="add del mod">
            <ac:chgData name="Caleb Griffin" userId="264fc4fd-a706-4058-8a82-0365e8c0ed28" providerId="ADAL" clId="{CACCFA8E-08BB-B24D-AB99-2DD107216BA3}" dt="2023-06-03T18:03:57.623" v="109" actId="478"/>
            <ac:picMkLst>
              <pc:docMk/>
              <pc:sldMasterMk cId="1290598336" sldId="2147483648"/>
              <pc:sldLayoutMk cId="265493911" sldId="2147483649"/>
              <ac:picMk id="14" creationId="{D31DEC9F-A7C4-D8CB-04F5-1C274AAC4B3C}"/>
            </ac:picMkLst>
          </pc:picChg>
          <pc:picChg chg="add mod topLvl">
            <ac:chgData name="Caleb Griffin" userId="264fc4fd-a706-4058-8a82-0365e8c0ed28" providerId="ADAL" clId="{CACCFA8E-08BB-B24D-AB99-2DD107216BA3}" dt="2023-06-03T18:11:29.881" v="161" actId="962"/>
            <ac:picMkLst>
              <pc:docMk/>
              <pc:sldMasterMk cId="1290598336" sldId="2147483648"/>
              <pc:sldLayoutMk cId="265493911" sldId="2147483649"/>
              <ac:picMk id="16" creationId="{6FB92AE8-26AF-08BA-3817-1687E4D3B68C}"/>
            </ac:picMkLst>
          </pc:picChg>
          <pc:picChg chg="add mod">
            <ac:chgData name="Caleb Griffin" userId="264fc4fd-a706-4058-8a82-0365e8c0ed28" providerId="ADAL" clId="{CACCFA8E-08BB-B24D-AB99-2DD107216BA3}" dt="2023-06-03T18:07:34.684" v="130" actId="571"/>
            <ac:picMkLst>
              <pc:docMk/>
              <pc:sldMasterMk cId="1290598336" sldId="2147483648"/>
              <pc:sldLayoutMk cId="265493911" sldId="2147483649"/>
              <ac:picMk id="19" creationId="{8893627E-001B-122E-6EA8-E5AA43DAAE7D}"/>
            </ac:picMkLst>
          </pc:picChg>
          <pc:picChg chg="add mod ord">
            <ac:chgData name="Caleb Griffin" userId="264fc4fd-a706-4058-8a82-0365e8c0ed28" providerId="ADAL" clId="{CACCFA8E-08BB-B24D-AB99-2DD107216BA3}" dt="2023-06-03T23:27:41.725" v="214" actId="13244"/>
            <ac:picMkLst>
              <pc:docMk/>
              <pc:sldMasterMk cId="1290598336" sldId="2147483648"/>
              <pc:sldLayoutMk cId="265493911" sldId="2147483649"/>
              <ac:picMk id="25" creationId="{F3599F84-DC83-E4D5-4472-19364CB19B7A}"/>
            </ac:picMkLst>
          </pc:picChg>
          <pc:picChg chg="add mod ord">
            <ac:chgData name="Caleb Griffin" userId="264fc4fd-a706-4058-8a82-0365e8c0ed28" providerId="ADAL" clId="{CACCFA8E-08BB-B24D-AB99-2DD107216BA3}" dt="2023-06-03T23:30:17.807" v="237" actId="962"/>
            <ac:picMkLst>
              <pc:docMk/>
              <pc:sldMasterMk cId="1290598336" sldId="2147483648"/>
              <pc:sldLayoutMk cId="265493911" sldId="2147483649"/>
              <ac:picMk id="27" creationId="{7DCF2023-511D-7E42-D987-6F04153EB242}"/>
            </ac:picMkLst>
          </pc:picChg>
          <pc:picChg chg="add mod ord">
            <ac:chgData name="Caleb Griffin" userId="264fc4fd-a706-4058-8a82-0365e8c0ed28" providerId="ADAL" clId="{CACCFA8E-08BB-B24D-AB99-2DD107216BA3}" dt="2023-06-03T23:30:15.190" v="236" actId="962"/>
            <ac:picMkLst>
              <pc:docMk/>
              <pc:sldMasterMk cId="1290598336" sldId="2147483648"/>
              <pc:sldLayoutMk cId="265493911" sldId="2147483649"/>
              <ac:picMk id="29" creationId="{F4FC50FE-24B7-DD88-9135-27585C7922B7}"/>
            </ac:picMkLst>
          </pc:picChg>
          <pc:picChg chg="add mod ord">
            <ac:chgData name="Caleb Griffin" userId="264fc4fd-a706-4058-8a82-0365e8c0ed28" providerId="ADAL" clId="{CACCFA8E-08BB-B24D-AB99-2DD107216BA3}" dt="2023-06-03T23:30:46.147" v="240" actId="1076"/>
            <ac:picMkLst>
              <pc:docMk/>
              <pc:sldMasterMk cId="1290598336" sldId="2147483648"/>
              <pc:sldLayoutMk cId="265493911" sldId="2147483649"/>
              <ac:picMk id="31" creationId="{FBBD026E-4EE6-A6F0-04CE-DCCFE080F35E}"/>
            </ac:picMkLst>
          </pc:picChg>
        </pc:sldLayoutChg>
        <pc:sldLayoutChg chg="addSp delSp modSp mod">
          <pc:chgData name="Caleb Griffin" userId="264fc4fd-a706-4058-8a82-0365e8c0ed28" providerId="ADAL" clId="{CACCFA8E-08BB-B24D-AB99-2DD107216BA3}" dt="2023-06-05T14:01:43.318" v="1082" actId="14429"/>
          <pc:sldLayoutMkLst>
            <pc:docMk/>
            <pc:sldMasterMk cId="1290598336" sldId="2147483648"/>
            <pc:sldLayoutMk cId="2656535274" sldId="2147483650"/>
          </pc:sldLayoutMkLst>
          <pc:spChg chg="mod">
            <ac:chgData name="Caleb Griffin" userId="264fc4fd-a706-4058-8a82-0365e8c0ed28" providerId="ADAL" clId="{CACCFA8E-08BB-B24D-AB99-2DD107216BA3}" dt="2023-06-03T17:50:30.036" v="50" actId="2711"/>
            <ac:spMkLst>
              <pc:docMk/>
              <pc:sldMasterMk cId="1290598336" sldId="2147483648"/>
              <pc:sldLayoutMk cId="2656535274" sldId="2147483650"/>
              <ac:spMk id="2" creationId="{794650B6-933A-D11B-DC67-88EAA67CB8B6}"/>
            </ac:spMkLst>
          </pc:spChg>
          <pc:spChg chg="mod modVis">
            <ac:chgData name="Caleb Griffin" userId="264fc4fd-a706-4058-8a82-0365e8c0ed28" providerId="ADAL" clId="{CACCFA8E-08BB-B24D-AB99-2DD107216BA3}" dt="2023-06-05T12:26:02.336" v="1059" actId="14430"/>
            <ac:spMkLst>
              <pc:docMk/>
              <pc:sldMasterMk cId="1290598336" sldId="2147483648"/>
              <pc:sldLayoutMk cId="2656535274" sldId="2147483650"/>
              <ac:spMk id="3" creationId="{B0988F65-12BB-71CC-C365-3941CC0D334E}"/>
            </ac:spMkLst>
          </pc:spChg>
          <pc:spChg chg="mod">
            <ac:chgData name="Caleb Griffin" userId="264fc4fd-a706-4058-8a82-0365e8c0ed28" providerId="ADAL" clId="{CACCFA8E-08BB-B24D-AB99-2DD107216BA3}" dt="2023-06-03T23:33:35.523" v="257" actId="207"/>
            <ac:spMkLst>
              <pc:docMk/>
              <pc:sldMasterMk cId="1290598336" sldId="2147483648"/>
              <pc:sldLayoutMk cId="2656535274" sldId="2147483650"/>
              <ac:spMk id="4" creationId="{D853193A-51DA-37E2-5CC1-F0B4CAE37B06}"/>
            </ac:spMkLst>
          </pc:spChg>
          <pc:spChg chg="mod">
            <ac:chgData name="Caleb Griffin" userId="264fc4fd-a706-4058-8a82-0365e8c0ed28" providerId="ADAL" clId="{CACCFA8E-08BB-B24D-AB99-2DD107216BA3}" dt="2023-06-03T23:33:35.523" v="257" actId="207"/>
            <ac:spMkLst>
              <pc:docMk/>
              <pc:sldMasterMk cId="1290598336" sldId="2147483648"/>
              <pc:sldLayoutMk cId="2656535274" sldId="2147483650"/>
              <ac:spMk id="5" creationId="{E1FF245A-F0DC-2D79-1713-A38BDFD43398}"/>
            </ac:spMkLst>
          </pc:spChg>
          <pc:spChg chg="mod">
            <ac:chgData name="Caleb Griffin" userId="264fc4fd-a706-4058-8a82-0365e8c0ed28" providerId="ADAL" clId="{CACCFA8E-08BB-B24D-AB99-2DD107216BA3}" dt="2023-06-03T23:33:35.523" v="257" actId="207"/>
            <ac:spMkLst>
              <pc:docMk/>
              <pc:sldMasterMk cId="1290598336" sldId="2147483648"/>
              <pc:sldLayoutMk cId="2656535274" sldId="2147483650"/>
              <ac:spMk id="6" creationId="{48997979-2AE5-96C7-E408-B8D9A84F691C}"/>
            </ac:spMkLst>
          </pc:spChg>
          <pc:spChg chg="add mod ord">
            <ac:chgData name="Caleb Griffin" userId="264fc4fd-a706-4058-8a82-0365e8c0ed28" providerId="ADAL" clId="{CACCFA8E-08BB-B24D-AB99-2DD107216BA3}" dt="2023-06-03T23:42:29.085" v="306" actId="13244"/>
            <ac:spMkLst>
              <pc:docMk/>
              <pc:sldMasterMk cId="1290598336" sldId="2147483648"/>
              <pc:sldLayoutMk cId="2656535274" sldId="2147483650"/>
              <ac:spMk id="9" creationId="{E6279BC9-7CFF-1DAC-1586-C586B6F1CF8C}"/>
            </ac:spMkLst>
          </pc:spChg>
          <pc:spChg chg="add mod ord">
            <ac:chgData name="Caleb Griffin" userId="264fc4fd-a706-4058-8a82-0365e8c0ed28" providerId="ADAL" clId="{CACCFA8E-08BB-B24D-AB99-2DD107216BA3}" dt="2023-06-03T23:45:11.412" v="322" actId="13244"/>
            <ac:spMkLst>
              <pc:docMk/>
              <pc:sldMasterMk cId="1290598336" sldId="2147483648"/>
              <pc:sldLayoutMk cId="2656535274" sldId="2147483650"/>
              <ac:spMk id="10" creationId="{DDF4132A-6215-40EF-CE38-507F360079E3}"/>
            </ac:spMkLst>
          </pc:spChg>
          <pc:spChg chg="add mod ord">
            <ac:chgData name="Caleb Griffin" userId="264fc4fd-a706-4058-8a82-0365e8c0ed28" providerId="ADAL" clId="{CACCFA8E-08BB-B24D-AB99-2DD107216BA3}" dt="2023-06-04T16:45:03.818" v="640" actId="13244"/>
            <ac:spMkLst>
              <pc:docMk/>
              <pc:sldMasterMk cId="1290598336" sldId="2147483648"/>
              <pc:sldLayoutMk cId="2656535274" sldId="2147483650"/>
              <ac:spMk id="11" creationId="{C01A2C36-70B6-2F21-B058-325F39968C1F}"/>
            </ac:spMkLst>
          </pc:spChg>
          <pc:spChg chg="add mod ord modVis">
            <ac:chgData name="Caleb Griffin" userId="264fc4fd-a706-4058-8a82-0365e8c0ed28" providerId="ADAL" clId="{CACCFA8E-08BB-B24D-AB99-2DD107216BA3}" dt="2023-06-05T14:01:43.318" v="1082" actId="14429"/>
            <ac:spMkLst>
              <pc:docMk/>
              <pc:sldMasterMk cId="1290598336" sldId="2147483648"/>
              <pc:sldLayoutMk cId="2656535274" sldId="2147483650"/>
              <ac:spMk id="22" creationId="{4FE717F3-5081-960E-0D59-8F60BD8D4992}"/>
            </ac:spMkLst>
          </pc:spChg>
          <pc:grpChg chg="add mod ord">
            <ac:chgData name="Caleb Griffin" userId="264fc4fd-a706-4058-8a82-0365e8c0ed28" providerId="ADAL" clId="{CACCFA8E-08BB-B24D-AB99-2DD107216BA3}" dt="2023-06-05T12:26:11.788" v="1060" actId="1076"/>
            <ac:grpSpMkLst>
              <pc:docMk/>
              <pc:sldMasterMk cId="1290598336" sldId="2147483648"/>
              <pc:sldLayoutMk cId="2656535274" sldId="2147483650"/>
              <ac:grpSpMk id="12" creationId="{3FD73C41-E865-F97E-3592-7C46F8E24B12}"/>
            </ac:grpSpMkLst>
          </pc:grpChg>
          <pc:picChg chg="add mod ord">
            <ac:chgData name="Caleb Griffin" userId="264fc4fd-a706-4058-8a82-0365e8c0ed28" providerId="ADAL" clId="{CACCFA8E-08BB-B24D-AB99-2DD107216BA3}" dt="2023-06-03T23:31:35.652" v="242" actId="13244"/>
            <ac:picMkLst>
              <pc:docMk/>
              <pc:sldMasterMk cId="1290598336" sldId="2147483648"/>
              <pc:sldLayoutMk cId="2656535274" sldId="2147483650"/>
              <ac:picMk id="7" creationId="{56F5CD45-4C04-AC7B-7416-E58D96BBCF8F}"/>
            </ac:picMkLst>
          </pc:picChg>
          <pc:picChg chg="add del mod ord modVis">
            <ac:chgData name="Caleb Griffin" userId="264fc4fd-a706-4058-8a82-0365e8c0ed28" providerId="ADAL" clId="{CACCFA8E-08BB-B24D-AB99-2DD107216BA3}" dt="2023-06-04T16:53:52.535" v="682" actId="478"/>
            <ac:picMkLst>
              <pc:docMk/>
              <pc:sldMasterMk cId="1290598336" sldId="2147483648"/>
              <pc:sldLayoutMk cId="2656535274" sldId="2147483650"/>
              <ac:picMk id="8" creationId="{53D45326-DC2B-E0E0-0F79-557B20DC0603}"/>
            </ac:picMkLst>
          </pc:picChg>
          <pc:picChg chg="add mod ord">
            <ac:chgData name="Caleb Griffin" userId="264fc4fd-a706-4058-8a82-0365e8c0ed28" providerId="ADAL" clId="{CACCFA8E-08BB-B24D-AB99-2DD107216BA3}" dt="2023-06-03T23:53:49.977" v="448" actId="1035"/>
            <ac:picMkLst>
              <pc:docMk/>
              <pc:sldMasterMk cId="1290598336" sldId="2147483648"/>
              <pc:sldLayoutMk cId="2656535274" sldId="2147483650"/>
              <ac:picMk id="14" creationId="{207C60AC-AC83-64AE-85A6-94BF39207D50}"/>
            </ac:picMkLst>
          </pc:picChg>
          <pc:picChg chg="add mod ord">
            <ac:chgData name="Caleb Griffin" userId="264fc4fd-a706-4058-8a82-0365e8c0ed28" providerId="ADAL" clId="{CACCFA8E-08BB-B24D-AB99-2DD107216BA3}" dt="2023-06-03T23:52:46.714" v="419" actId="1036"/>
            <ac:picMkLst>
              <pc:docMk/>
              <pc:sldMasterMk cId="1290598336" sldId="2147483648"/>
              <pc:sldLayoutMk cId="2656535274" sldId="2147483650"/>
              <ac:picMk id="16" creationId="{BD6406B8-F2AE-E64E-E109-386DBDD9A425}"/>
            </ac:picMkLst>
          </pc:picChg>
          <pc:picChg chg="add mod ord">
            <ac:chgData name="Caleb Griffin" userId="264fc4fd-a706-4058-8a82-0365e8c0ed28" providerId="ADAL" clId="{CACCFA8E-08BB-B24D-AB99-2DD107216BA3}" dt="2023-06-03T23:53:44.901" v="430" actId="1036"/>
            <ac:picMkLst>
              <pc:docMk/>
              <pc:sldMasterMk cId="1290598336" sldId="2147483648"/>
              <pc:sldLayoutMk cId="2656535274" sldId="2147483650"/>
              <ac:picMk id="18" creationId="{D08F2E1C-6054-6E69-A13A-97C127D1F837}"/>
            </ac:picMkLst>
          </pc:picChg>
          <pc:picChg chg="add mod ord">
            <ac:chgData name="Caleb Griffin" userId="264fc4fd-a706-4058-8a82-0365e8c0ed28" providerId="ADAL" clId="{CACCFA8E-08BB-B24D-AB99-2DD107216BA3}" dt="2023-06-04T22:57:00.136" v="1005" actId="1076"/>
            <ac:picMkLst>
              <pc:docMk/>
              <pc:sldMasterMk cId="1290598336" sldId="2147483648"/>
              <pc:sldLayoutMk cId="2656535274" sldId="2147483650"/>
              <ac:picMk id="20" creationId="{0974A5F4-1EAD-A761-B131-7FA487EAB582}"/>
            </ac:picMkLst>
          </pc:picChg>
          <pc:picChg chg="add mod ord">
            <ac:chgData name="Caleb Griffin" userId="264fc4fd-a706-4058-8a82-0365e8c0ed28" providerId="ADAL" clId="{CACCFA8E-08BB-B24D-AB99-2DD107216BA3}" dt="2023-06-03T23:55:48.891" v="484" actId="1076"/>
            <ac:picMkLst>
              <pc:docMk/>
              <pc:sldMasterMk cId="1290598336" sldId="2147483648"/>
              <pc:sldLayoutMk cId="2656535274" sldId="2147483650"/>
              <ac:picMk id="21" creationId="{37357A17-CB4B-BF3C-B8B3-CBE721E1966B}"/>
            </ac:picMkLst>
          </pc:picChg>
        </pc:sldLayoutChg>
        <pc:sldLayoutChg chg="addSp delSp modSp mod ord">
          <pc:chgData name="Caleb Griffin" userId="264fc4fd-a706-4058-8a82-0365e8c0ed28" providerId="ADAL" clId="{CACCFA8E-08BB-B24D-AB99-2DD107216BA3}" dt="2023-06-05T14:05:09.048" v="1091" actId="20578"/>
          <pc:sldLayoutMkLst>
            <pc:docMk/>
            <pc:sldMasterMk cId="1290598336" sldId="2147483648"/>
            <pc:sldLayoutMk cId="563863948" sldId="2147483651"/>
          </pc:sldLayoutMkLst>
          <pc:spChg chg="mod">
            <ac:chgData name="Caleb Griffin" userId="264fc4fd-a706-4058-8a82-0365e8c0ed28" providerId="ADAL" clId="{CACCFA8E-08BB-B24D-AB99-2DD107216BA3}" dt="2023-06-03T23:32:34.621" v="251" actId="1582"/>
            <ac:spMkLst>
              <pc:docMk/>
              <pc:sldMasterMk cId="1290598336" sldId="2147483648"/>
              <pc:sldLayoutMk cId="563863948" sldId="2147483651"/>
              <ac:spMk id="2" creationId="{874F8339-3648-8324-931E-DB58DD40F00D}"/>
            </ac:spMkLst>
          </pc:spChg>
          <pc:spChg chg="mod">
            <ac:chgData name="Caleb Griffin" userId="264fc4fd-a706-4058-8a82-0365e8c0ed28" providerId="ADAL" clId="{CACCFA8E-08BB-B24D-AB99-2DD107216BA3}" dt="2023-06-03T23:32:55.835" v="252" actId="207"/>
            <ac:spMkLst>
              <pc:docMk/>
              <pc:sldMasterMk cId="1290598336" sldId="2147483648"/>
              <pc:sldLayoutMk cId="563863948" sldId="2147483651"/>
              <ac:spMk id="3" creationId="{A21F0E42-62B8-5C2F-11FA-C6E01F33B2F0}"/>
            </ac:spMkLst>
          </pc:spChg>
          <pc:spChg chg="mod">
            <ac:chgData name="Caleb Griffin" userId="264fc4fd-a706-4058-8a82-0365e8c0ed28" providerId="ADAL" clId="{CACCFA8E-08BB-B24D-AB99-2DD107216BA3}" dt="2023-06-03T23:33:18.239" v="254" actId="207"/>
            <ac:spMkLst>
              <pc:docMk/>
              <pc:sldMasterMk cId="1290598336" sldId="2147483648"/>
              <pc:sldLayoutMk cId="563863948" sldId="2147483651"/>
              <ac:spMk id="4" creationId="{6E9C79BB-2C7B-4E3D-6C70-DA2BCA10C15D}"/>
            </ac:spMkLst>
          </pc:spChg>
          <pc:spChg chg="mod">
            <ac:chgData name="Caleb Griffin" userId="264fc4fd-a706-4058-8a82-0365e8c0ed28" providerId="ADAL" clId="{CACCFA8E-08BB-B24D-AB99-2DD107216BA3}" dt="2023-06-03T23:33:18.239" v="254" actId="207"/>
            <ac:spMkLst>
              <pc:docMk/>
              <pc:sldMasterMk cId="1290598336" sldId="2147483648"/>
              <pc:sldLayoutMk cId="563863948" sldId="2147483651"/>
              <ac:spMk id="5" creationId="{DA165766-BE25-5BE9-ABEE-01B4405070EE}"/>
            </ac:spMkLst>
          </pc:spChg>
          <pc:spChg chg="mod">
            <ac:chgData name="Caleb Griffin" userId="264fc4fd-a706-4058-8a82-0365e8c0ed28" providerId="ADAL" clId="{CACCFA8E-08BB-B24D-AB99-2DD107216BA3}" dt="2023-06-03T23:33:18.239" v="254" actId="207"/>
            <ac:spMkLst>
              <pc:docMk/>
              <pc:sldMasterMk cId="1290598336" sldId="2147483648"/>
              <pc:sldLayoutMk cId="563863948" sldId="2147483651"/>
              <ac:spMk id="6" creationId="{835B3E3C-0375-BEE8-9300-528616505B78}"/>
            </ac:spMkLst>
          </pc:spChg>
          <pc:spChg chg="add mod ord">
            <ac:chgData name="Caleb Griffin" userId="264fc4fd-a706-4058-8a82-0365e8c0ed28" providerId="ADAL" clId="{CACCFA8E-08BB-B24D-AB99-2DD107216BA3}" dt="2023-06-04T16:57:07.252" v="783" actId="14100"/>
            <ac:spMkLst>
              <pc:docMk/>
              <pc:sldMasterMk cId="1290598336" sldId="2147483648"/>
              <pc:sldLayoutMk cId="563863948" sldId="2147483651"/>
              <ac:spMk id="9" creationId="{66A5985B-4812-F4F5-D7C0-65B4FA7661D5}"/>
            </ac:spMkLst>
          </pc:spChg>
          <pc:picChg chg="add del mod ord modVis">
            <ac:chgData name="Caleb Griffin" userId="264fc4fd-a706-4058-8a82-0365e8c0ed28" providerId="ADAL" clId="{CACCFA8E-08BB-B24D-AB99-2DD107216BA3}" dt="2023-06-04T16:53:56.195" v="684" actId="478"/>
            <ac:picMkLst>
              <pc:docMk/>
              <pc:sldMasterMk cId="1290598336" sldId="2147483648"/>
              <pc:sldLayoutMk cId="563863948" sldId="2147483651"/>
              <ac:picMk id="7" creationId="{EE26EAAD-DD03-4F48-A698-8EF182D759D7}"/>
            </ac:picMkLst>
          </pc:picChg>
          <pc:picChg chg="add mod ord">
            <ac:chgData name="Caleb Griffin" userId="264fc4fd-a706-4058-8a82-0365e8c0ed28" providerId="ADAL" clId="{CACCFA8E-08BB-B24D-AB99-2DD107216BA3}" dt="2023-06-03T23:34:01.958" v="260" actId="13244"/>
            <ac:picMkLst>
              <pc:docMk/>
              <pc:sldMasterMk cId="1290598336" sldId="2147483648"/>
              <pc:sldLayoutMk cId="563863948" sldId="2147483651"/>
              <ac:picMk id="8" creationId="{5F165E17-63DD-78B7-100D-7F851B4FA714}"/>
            </ac:picMkLst>
          </pc:picChg>
          <pc:picChg chg="add mod">
            <ac:chgData name="Caleb Griffin" userId="264fc4fd-a706-4058-8a82-0365e8c0ed28" providerId="ADAL" clId="{CACCFA8E-08BB-B24D-AB99-2DD107216BA3}" dt="2023-06-04T16:36:03.731" v="615" actId="571"/>
            <ac:picMkLst>
              <pc:docMk/>
              <pc:sldMasterMk cId="1290598336" sldId="2147483648"/>
              <pc:sldLayoutMk cId="563863948" sldId="2147483651"/>
              <ac:picMk id="10" creationId="{9E87C353-CC0D-491E-4CA3-B68C575371B2}"/>
            </ac:picMkLst>
          </pc:picChg>
          <pc:picChg chg="add mod ord">
            <ac:chgData name="Caleb Griffin" userId="264fc4fd-a706-4058-8a82-0365e8c0ed28" providerId="ADAL" clId="{CACCFA8E-08BB-B24D-AB99-2DD107216BA3}" dt="2023-06-04T16:43:25.715" v="628" actId="13244"/>
            <ac:picMkLst>
              <pc:docMk/>
              <pc:sldMasterMk cId="1290598336" sldId="2147483648"/>
              <pc:sldLayoutMk cId="563863948" sldId="2147483651"/>
              <ac:picMk id="11" creationId="{88ACFBB6-ECE7-9EB4-1BAA-9C5D33C6C554}"/>
            </ac:picMkLst>
          </pc:picChg>
          <pc:picChg chg="add mod ord">
            <ac:chgData name="Caleb Griffin" userId="264fc4fd-a706-4058-8a82-0365e8c0ed28" providerId="ADAL" clId="{CACCFA8E-08BB-B24D-AB99-2DD107216BA3}" dt="2023-06-04T16:43:59.176" v="633" actId="13244"/>
            <ac:picMkLst>
              <pc:docMk/>
              <pc:sldMasterMk cId="1290598336" sldId="2147483648"/>
              <pc:sldLayoutMk cId="563863948" sldId="2147483651"/>
              <ac:picMk id="12" creationId="{4B3F250B-81D6-39A7-BBA0-6AC9689392F9}"/>
            </ac:picMkLst>
          </pc:picChg>
          <pc:picChg chg="add mod ord">
            <ac:chgData name="Caleb Griffin" userId="264fc4fd-a706-4058-8a82-0365e8c0ed28" providerId="ADAL" clId="{CACCFA8E-08BB-B24D-AB99-2DD107216BA3}" dt="2023-06-04T16:44:01.185" v="634" actId="13244"/>
            <ac:picMkLst>
              <pc:docMk/>
              <pc:sldMasterMk cId="1290598336" sldId="2147483648"/>
              <pc:sldLayoutMk cId="563863948" sldId="2147483651"/>
              <ac:picMk id="13" creationId="{168E7283-E706-94D4-7B66-335A0998E774}"/>
            </ac:picMkLst>
          </pc:picChg>
          <pc:picChg chg="add mod ord">
            <ac:chgData name="Caleb Griffin" userId="264fc4fd-a706-4058-8a82-0365e8c0ed28" providerId="ADAL" clId="{CACCFA8E-08BB-B24D-AB99-2DD107216BA3}" dt="2023-06-04T17:07:49.567" v="815" actId="1037"/>
            <ac:picMkLst>
              <pc:docMk/>
              <pc:sldMasterMk cId="1290598336" sldId="2147483648"/>
              <pc:sldLayoutMk cId="563863948" sldId="2147483651"/>
              <ac:picMk id="15" creationId="{049413B2-2163-1E3C-3752-A568D368AD0A}"/>
            </ac:picMkLst>
          </pc:picChg>
        </pc:sldLayoutChg>
        <pc:sldLayoutChg chg="addSp delSp modSp mod">
          <pc:chgData name="Caleb Griffin" userId="264fc4fd-a706-4058-8a82-0365e8c0ed28" providerId="ADAL" clId="{CACCFA8E-08BB-B24D-AB99-2DD107216BA3}" dt="2023-06-05T18:57:17.010" v="2037" actId="1076"/>
          <pc:sldLayoutMkLst>
            <pc:docMk/>
            <pc:sldMasterMk cId="1290598336" sldId="2147483648"/>
            <pc:sldLayoutMk cId="2826394830" sldId="2147483652"/>
          </pc:sldLayoutMkLst>
          <pc:spChg chg="mod">
            <ac:chgData name="Caleb Griffin" userId="264fc4fd-a706-4058-8a82-0365e8c0ed28" providerId="ADAL" clId="{CACCFA8E-08BB-B24D-AB99-2DD107216BA3}" dt="2023-06-03T23:34:50.270" v="267" actId="403"/>
            <ac:spMkLst>
              <pc:docMk/>
              <pc:sldMasterMk cId="1290598336" sldId="2147483648"/>
              <pc:sldLayoutMk cId="2826394830" sldId="2147483652"/>
              <ac:spMk id="2" creationId="{106DC027-E731-AAC6-D25A-BE0425CA8D13}"/>
            </ac:spMkLst>
          </pc:spChg>
          <pc:spChg chg="mod">
            <ac:chgData name="Caleb Griffin" userId="264fc4fd-a706-4058-8a82-0365e8c0ed28" providerId="ADAL" clId="{CACCFA8E-08BB-B24D-AB99-2DD107216BA3}" dt="2023-06-04T16:48:02.728" v="664" actId="14100"/>
            <ac:spMkLst>
              <pc:docMk/>
              <pc:sldMasterMk cId="1290598336" sldId="2147483648"/>
              <pc:sldLayoutMk cId="2826394830" sldId="2147483652"/>
              <ac:spMk id="3" creationId="{002BAD69-7B26-D7B7-6C52-FE682B1A967F}"/>
            </ac:spMkLst>
          </pc:spChg>
          <pc:spChg chg="mod">
            <ac:chgData name="Caleb Griffin" userId="264fc4fd-a706-4058-8a82-0365e8c0ed28" providerId="ADAL" clId="{CACCFA8E-08BB-B24D-AB99-2DD107216BA3}" dt="2023-06-03T23:34:22.066" v="261" actId="2711"/>
            <ac:spMkLst>
              <pc:docMk/>
              <pc:sldMasterMk cId="1290598336" sldId="2147483648"/>
              <pc:sldLayoutMk cId="2826394830" sldId="2147483652"/>
              <ac:spMk id="4" creationId="{23C81110-978F-8137-7351-4D950FF95DCE}"/>
            </ac:spMkLst>
          </pc:spChg>
          <pc:spChg chg="mod">
            <ac:chgData name="Caleb Griffin" userId="264fc4fd-a706-4058-8a82-0365e8c0ed28" providerId="ADAL" clId="{CACCFA8E-08BB-B24D-AB99-2DD107216BA3}" dt="2023-06-03T23:35:10.490" v="268" actId="207"/>
            <ac:spMkLst>
              <pc:docMk/>
              <pc:sldMasterMk cId="1290598336" sldId="2147483648"/>
              <pc:sldLayoutMk cId="2826394830" sldId="2147483652"/>
              <ac:spMk id="5" creationId="{4A568572-2F9B-963D-02E7-D65D735B2D6D}"/>
            </ac:spMkLst>
          </pc:spChg>
          <pc:spChg chg="mod">
            <ac:chgData name="Caleb Griffin" userId="264fc4fd-a706-4058-8a82-0365e8c0ed28" providerId="ADAL" clId="{CACCFA8E-08BB-B24D-AB99-2DD107216BA3}" dt="2023-06-03T23:35:10.490" v="268" actId="207"/>
            <ac:spMkLst>
              <pc:docMk/>
              <pc:sldMasterMk cId="1290598336" sldId="2147483648"/>
              <pc:sldLayoutMk cId="2826394830" sldId="2147483652"/>
              <ac:spMk id="6" creationId="{3F09CB18-B7C5-88CB-130B-1E5BA5B32CF0}"/>
            </ac:spMkLst>
          </pc:spChg>
          <pc:spChg chg="mod">
            <ac:chgData name="Caleb Griffin" userId="264fc4fd-a706-4058-8a82-0365e8c0ed28" providerId="ADAL" clId="{CACCFA8E-08BB-B24D-AB99-2DD107216BA3}" dt="2023-06-03T23:35:10.490" v="268" actId="207"/>
            <ac:spMkLst>
              <pc:docMk/>
              <pc:sldMasterMk cId="1290598336" sldId="2147483648"/>
              <pc:sldLayoutMk cId="2826394830" sldId="2147483652"/>
              <ac:spMk id="7" creationId="{36401EE1-9BA3-CFFB-A41F-B821C08CDBC0}"/>
            </ac:spMkLst>
          </pc:spChg>
          <pc:spChg chg="mod ord">
            <ac:chgData name="Caleb Griffin" userId="264fc4fd-a706-4058-8a82-0365e8c0ed28" providerId="ADAL" clId="{CACCFA8E-08BB-B24D-AB99-2DD107216BA3}" dt="2023-06-05T14:00:41.866" v="1078" actId="1076"/>
            <ac:spMkLst>
              <pc:docMk/>
              <pc:sldMasterMk cId="1290598336" sldId="2147483648"/>
              <pc:sldLayoutMk cId="2826394830" sldId="2147483652"/>
              <ac:spMk id="9" creationId="{EE3C8A6E-A94D-348C-F1A1-ECF8B2DB0861}"/>
            </ac:spMkLst>
          </pc:spChg>
          <pc:spChg chg="del mod">
            <ac:chgData name="Caleb Griffin" userId="264fc4fd-a706-4058-8a82-0365e8c0ed28" providerId="ADAL" clId="{CACCFA8E-08BB-B24D-AB99-2DD107216BA3}" dt="2023-06-04T16:44:42.950" v="637" actId="478"/>
            <ac:spMkLst>
              <pc:docMk/>
              <pc:sldMasterMk cId="1290598336" sldId="2147483648"/>
              <pc:sldLayoutMk cId="2826394830" sldId="2147483652"/>
              <ac:spMk id="10" creationId="{3019832E-FD0D-6A82-D4E7-013A75C04F33}"/>
            </ac:spMkLst>
          </pc:spChg>
          <pc:spChg chg="mod">
            <ac:chgData name="Caleb Griffin" userId="264fc4fd-a706-4058-8a82-0365e8c0ed28" providerId="ADAL" clId="{CACCFA8E-08BB-B24D-AB99-2DD107216BA3}" dt="2023-06-04T16:46:22.599" v="649" actId="1076"/>
            <ac:spMkLst>
              <pc:docMk/>
              <pc:sldMasterMk cId="1290598336" sldId="2147483648"/>
              <pc:sldLayoutMk cId="2826394830" sldId="2147483652"/>
              <ac:spMk id="11" creationId="{D813F6FD-DE13-2C93-7FAC-F5D72345199E}"/>
            </ac:spMkLst>
          </pc:spChg>
          <pc:spChg chg="add mod ord">
            <ac:chgData name="Caleb Griffin" userId="264fc4fd-a706-4058-8a82-0365e8c0ed28" providerId="ADAL" clId="{CACCFA8E-08BB-B24D-AB99-2DD107216BA3}" dt="2023-06-04T16:46:52.986" v="662" actId="1035"/>
            <ac:spMkLst>
              <pc:docMk/>
              <pc:sldMasterMk cId="1290598336" sldId="2147483648"/>
              <pc:sldLayoutMk cId="2826394830" sldId="2147483652"/>
              <ac:spMk id="12" creationId="{2D223DF3-FA3B-9A34-E2D1-284DCCACD72A}"/>
            </ac:spMkLst>
          </pc:spChg>
          <pc:spChg chg="add mod ord modVis">
            <ac:chgData name="Caleb Griffin" userId="264fc4fd-a706-4058-8a82-0365e8c0ed28" providerId="ADAL" clId="{CACCFA8E-08BB-B24D-AB99-2DD107216BA3}" dt="2023-06-05T14:01:11.049" v="1079" actId="14429"/>
            <ac:spMkLst>
              <pc:docMk/>
              <pc:sldMasterMk cId="1290598336" sldId="2147483648"/>
              <pc:sldLayoutMk cId="2826394830" sldId="2147483652"/>
              <ac:spMk id="19" creationId="{06B7EEA3-6BBE-991C-BF34-809DD12645F3}"/>
            </ac:spMkLst>
          </pc:spChg>
          <pc:grpChg chg="add mod ord">
            <ac:chgData name="Caleb Griffin" userId="264fc4fd-a706-4058-8a82-0365e8c0ed28" providerId="ADAL" clId="{CACCFA8E-08BB-B24D-AB99-2DD107216BA3}" dt="2023-06-05T14:00:17.461" v="1074" actId="1076"/>
            <ac:grpSpMkLst>
              <pc:docMk/>
              <pc:sldMasterMk cId="1290598336" sldId="2147483648"/>
              <pc:sldLayoutMk cId="2826394830" sldId="2147483652"/>
              <ac:grpSpMk id="8" creationId="{C8F9B638-A883-9F80-EB91-E045B70F42DA}"/>
            </ac:grpSpMkLst>
          </pc:grpChg>
          <pc:picChg chg="add mod ord">
            <ac:chgData name="Caleb Griffin" userId="264fc4fd-a706-4058-8a82-0365e8c0ed28" providerId="ADAL" clId="{CACCFA8E-08BB-B24D-AB99-2DD107216BA3}" dt="2023-06-05T15:43:26.363" v="1353" actId="13244"/>
            <ac:picMkLst>
              <pc:docMk/>
              <pc:sldMasterMk cId="1290598336" sldId="2147483648"/>
              <pc:sldLayoutMk cId="2826394830" sldId="2147483652"/>
              <ac:picMk id="10" creationId="{CF622422-C0D0-9E46-6094-F00CC108B3C3}"/>
            </ac:picMkLst>
          </pc:picChg>
          <pc:picChg chg="add mod ord">
            <ac:chgData name="Caleb Griffin" userId="264fc4fd-a706-4058-8a82-0365e8c0ed28" providerId="ADAL" clId="{CACCFA8E-08BB-B24D-AB99-2DD107216BA3}" dt="2023-06-05T14:28:24.395" v="1190" actId="1076"/>
            <ac:picMkLst>
              <pc:docMk/>
              <pc:sldMasterMk cId="1290598336" sldId="2147483648"/>
              <pc:sldLayoutMk cId="2826394830" sldId="2147483652"/>
              <ac:picMk id="13" creationId="{B5BFC257-1475-4BFE-0573-544BAD56D456}"/>
            </ac:picMkLst>
          </pc:picChg>
          <pc:picChg chg="add mod ord">
            <ac:chgData name="Caleb Griffin" userId="264fc4fd-a706-4058-8a82-0365e8c0ed28" providerId="ADAL" clId="{CACCFA8E-08BB-B24D-AB99-2DD107216BA3}" dt="2023-06-05T18:57:17.010" v="2037" actId="1076"/>
            <ac:picMkLst>
              <pc:docMk/>
              <pc:sldMasterMk cId="1290598336" sldId="2147483648"/>
              <pc:sldLayoutMk cId="2826394830" sldId="2147483652"/>
              <ac:picMk id="14" creationId="{E8838AA3-231B-700E-4903-635EE192C841}"/>
            </ac:picMkLst>
          </pc:picChg>
          <pc:picChg chg="add mod ord modVis">
            <ac:chgData name="Caleb Griffin" userId="264fc4fd-a706-4058-8a82-0365e8c0ed28" providerId="ADAL" clId="{CACCFA8E-08BB-B24D-AB99-2DD107216BA3}" dt="2023-06-05T15:43:03.434" v="1349" actId="1036"/>
            <ac:picMkLst>
              <pc:docMk/>
              <pc:sldMasterMk cId="1290598336" sldId="2147483648"/>
              <pc:sldLayoutMk cId="2826394830" sldId="2147483652"/>
              <ac:picMk id="16" creationId="{45D2CADC-2DC8-89CB-EC8A-1F40C414BB02}"/>
            </ac:picMkLst>
          </pc:picChg>
          <pc:picChg chg="add mod ord modVis">
            <ac:chgData name="Caleb Griffin" userId="264fc4fd-a706-4058-8a82-0365e8c0ed28" providerId="ADAL" clId="{CACCFA8E-08BB-B24D-AB99-2DD107216BA3}" dt="2023-06-05T14:02:15.329" v="1089" actId="1036"/>
            <ac:picMkLst>
              <pc:docMk/>
              <pc:sldMasterMk cId="1290598336" sldId="2147483648"/>
              <pc:sldLayoutMk cId="2826394830" sldId="2147483652"/>
              <ac:picMk id="18" creationId="{01DB6B8A-BC4D-07BF-2CFE-F2E47AD62E37}"/>
            </ac:picMkLst>
          </pc:picChg>
          <pc:picChg chg="add mod ord">
            <ac:chgData name="Caleb Griffin" userId="264fc4fd-a706-4058-8a82-0365e8c0ed28" providerId="ADAL" clId="{CACCFA8E-08BB-B24D-AB99-2DD107216BA3}" dt="2023-06-04T17:02:02.432" v="803" actId="1076"/>
            <ac:picMkLst>
              <pc:docMk/>
              <pc:sldMasterMk cId="1290598336" sldId="2147483648"/>
              <pc:sldLayoutMk cId="2826394830" sldId="2147483652"/>
              <ac:picMk id="21" creationId="{7ECB1ECC-3275-9924-4494-E7F737AB8A91}"/>
            </ac:picMkLst>
          </pc:picChg>
          <pc:picChg chg="add del mod">
            <ac:chgData name="Caleb Griffin" userId="264fc4fd-a706-4058-8a82-0365e8c0ed28" providerId="ADAL" clId="{CACCFA8E-08BB-B24D-AB99-2DD107216BA3}" dt="2023-06-04T17:09:15.346" v="822" actId="478"/>
            <ac:picMkLst>
              <pc:docMk/>
              <pc:sldMasterMk cId="1290598336" sldId="2147483648"/>
              <pc:sldLayoutMk cId="2826394830" sldId="2147483652"/>
              <ac:picMk id="22" creationId="{5E569DC6-6006-7C38-23E3-30CDA74B636C}"/>
            </ac:picMkLst>
          </pc:picChg>
        </pc:sldLayoutChg>
        <pc:sldLayoutChg chg="addSp delSp modSp mod ord">
          <pc:chgData name="Caleb Griffin" userId="264fc4fd-a706-4058-8a82-0365e8c0ed28" providerId="ADAL" clId="{CACCFA8E-08BB-B24D-AB99-2DD107216BA3}" dt="2023-06-05T15:43:48.277" v="1355" actId="1076"/>
          <pc:sldLayoutMkLst>
            <pc:docMk/>
            <pc:sldMasterMk cId="1290598336" sldId="2147483648"/>
            <pc:sldLayoutMk cId="2074094477" sldId="2147483653"/>
          </pc:sldLayoutMkLst>
          <pc:spChg chg="del">
            <ac:chgData name="Caleb Griffin" userId="264fc4fd-a706-4058-8a82-0365e8c0ed28" providerId="ADAL" clId="{CACCFA8E-08BB-B24D-AB99-2DD107216BA3}" dt="2023-06-04T17:12:34.425" v="829" actId="478"/>
            <ac:spMkLst>
              <pc:docMk/>
              <pc:sldMasterMk cId="1290598336" sldId="2147483648"/>
              <pc:sldLayoutMk cId="2074094477" sldId="2147483653"/>
              <ac:spMk id="5" creationId="{8189289F-C999-8A24-03F3-DAE7C7A6A04F}"/>
            </ac:spMkLst>
          </pc:spChg>
          <pc:spChg chg="del">
            <ac:chgData name="Caleb Griffin" userId="264fc4fd-a706-4058-8a82-0365e8c0ed28" providerId="ADAL" clId="{CACCFA8E-08BB-B24D-AB99-2DD107216BA3}" dt="2023-06-04T17:12:36.740" v="830" actId="478"/>
            <ac:spMkLst>
              <pc:docMk/>
              <pc:sldMasterMk cId="1290598336" sldId="2147483648"/>
              <pc:sldLayoutMk cId="2074094477" sldId="2147483653"/>
              <ac:spMk id="6" creationId="{F6790050-7D24-FA69-5729-AD17A35CE3A1}"/>
            </ac:spMkLst>
          </pc:spChg>
          <pc:spChg chg="add mod ord">
            <ac:chgData name="Caleb Griffin" userId="264fc4fd-a706-4058-8a82-0365e8c0ed28" providerId="ADAL" clId="{CACCFA8E-08BB-B24D-AB99-2DD107216BA3}" dt="2023-06-04T17:10:13.970" v="828" actId="13244"/>
            <ac:spMkLst>
              <pc:docMk/>
              <pc:sldMasterMk cId="1290598336" sldId="2147483648"/>
              <pc:sldLayoutMk cId="2074094477" sldId="2147483653"/>
              <ac:spMk id="10" creationId="{9F9B902E-EE8B-153C-A0C6-6046F1DA3DBF}"/>
            </ac:spMkLst>
          </pc:spChg>
          <pc:grpChg chg="add mod ord">
            <ac:chgData name="Caleb Griffin" userId="264fc4fd-a706-4058-8a82-0365e8c0ed28" providerId="ADAL" clId="{CACCFA8E-08BB-B24D-AB99-2DD107216BA3}" dt="2023-06-04T23:00:48.737" v="1014" actId="1076"/>
            <ac:grpSpMkLst>
              <pc:docMk/>
              <pc:sldMasterMk cId="1290598336" sldId="2147483648"/>
              <pc:sldLayoutMk cId="2074094477" sldId="2147483653"/>
              <ac:grpSpMk id="21" creationId="{2CFC6245-D9DA-67AA-A5C2-0677C32CF1C4}"/>
            </ac:grpSpMkLst>
          </pc:grpChg>
          <pc:picChg chg="add mod ord">
            <ac:chgData name="Caleb Griffin" userId="264fc4fd-a706-4058-8a82-0365e8c0ed28" providerId="ADAL" clId="{CACCFA8E-08BB-B24D-AB99-2DD107216BA3}" dt="2023-06-05T15:43:48.277" v="1355" actId="1076"/>
            <ac:picMkLst>
              <pc:docMk/>
              <pc:sldMasterMk cId="1290598336" sldId="2147483648"/>
              <pc:sldLayoutMk cId="2074094477" sldId="2147483653"/>
              <ac:picMk id="5" creationId="{FE822B4C-F9AE-2CB1-F82E-E517333A22A8}"/>
            </ac:picMkLst>
          </pc:picChg>
          <pc:picChg chg="add mod ord">
            <ac:chgData name="Caleb Griffin" userId="264fc4fd-a706-4058-8a82-0365e8c0ed28" providerId="ADAL" clId="{CACCFA8E-08BB-B24D-AB99-2DD107216BA3}" dt="2023-06-04T17:13:37.244" v="838" actId="13244"/>
            <ac:picMkLst>
              <pc:docMk/>
              <pc:sldMasterMk cId="1290598336" sldId="2147483648"/>
              <pc:sldLayoutMk cId="2074094477" sldId="2147483653"/>
              <ac:picMk id="12" creationId="{20C56D87-432C-2A69-10F8-2C0BF0B144D2}"/>
            </ac:picMkLst>
          </pc:picChg>
          <pc:picChg chg="add mod ord">
            <ac:chgData name="Caleb Griffin" userId="264fc4fd-a706-4058-8a82-0365e8c0ed28" providerId="ADAL" clId="{CACCFA8E-08BB-B24D-AB99-2DD107216BA3}" dt="2023-06-04T23:00:57.359" v="1015" actId="1076"/>
            <ac:picMkLst>
              <pc:docMk/>
              <pc:sldMasterMk cId="1290598336" sldId="2147483648"/>
              <pc:sldLayoutMk cId="2074094477" sldId="2147483653"/>
              <ac:picMk id="13" creationId="{0178C569-41AA-1E70-D95E-A83D54E2E505}"/>
            </ac:picMkLst>
          </pc:picChg>
          <pc:picChg chg="add mod">
            <ac:chgData name="Caleb Griffin" userId="264fc4fd-a706-4058-8a82-0365e8c0ed28" providerId="ADAL" clId="{CACCFA8E-08BB-B24D-AB99-2DD107216BA3}" dt="2023-06-04T22:45:56.946" v="984"/>
            <ac:picMkLst>
              <pc:docMk/>
              <pc:sldMasterMk cId="1290598336" sldId="2147483648"/>
              <pc:sldLayoutMk cId="2074094477" sldId="2147483653"/>
              <ac:picMk id="15" creationId="{65AA68E0-8BEF-29EC-1243-44E43512A669}"/>
            </ac:picMkLst>
          </pc:picChg>
          <pc:picChg chg="add mod ord">
            <ac:chgData name="Caleb Griffin" userId="264fc4fd-a706-4058-8a82-0365e8c0ed28" providerId="ADAL" clId="{CACCFA8E-08BB-B24D-AB99-2DD107216BA3}" dt="2023-06-04T22:47:20.242" v="996"/>
            <ac:picMkLst>
              <pc:docMk/>
              <pc:sldMasterMk cId="1290598336" sldId="2147483648"/>
              <pc:sldLayoutMk cId="2074094477" sldId="2147483653"/>
              <ac:picMk id="16" creationId="{AD8BFF7D-4879-78C2-E954-CCFF233624E4}"/>
            </ac:picMkLst>
          </pc:picChg>
          <pc:picChg chg="add mod ord">
            <ac:chgData name="Caleb Griffin" userId="264fc4fd-a706-4058-8a82-0365e8c0ed28" providerId="ADAL" clId="{CACCFA8E-08BB-B24D-AB99-2DD107216BA3}" dt="2023-06-04T22:47:39.887" v="998"/>
            <ac:picMkLst>
              <pc:docMk/>
              <pc:sldMasterMk cId="1290598336" sldId="2147483648"/>
              <pc:sldLayoutMk cId="2074094477" sldId="2147483653"/>
              <ac:picMk id="17" creationId="{D69ADABA-F2DC-0F25-851F-10FF6220482D}"/>
            </ac:picMkLst>
          </pc:picChg>
          <pc:picChg chg="add mod ord">
            <ac:chgData name="Caleb Griffin" userId="264fc4fd-a706-4058-8a82-0365e8c0ed28" providerId="ADAL" clId="{CACCFA8E-08BB-B24D-AB99-2DD107216BA3}" dt="2023-06-04T22:47:28.221" v="997"/>
            <ac:picMkLst>
              <pc:docMk/>
              <pc:sldMasterMk cId="1290598336" sldId="2147483648"/>
              <pc:sldLayoutMk cId="2074094477" sldId="2147483653"/>
              <ac:picMk id="18" creationId="{9EC4D802-DC79-21FE-1E5E-215060C06A52}"/>
            </ac:picMkLst>
          </pc:picChg>
          <pc:picChg chg="add mod ord">
            <ac:chgData name="Caleb Griffin" userId="264fc4fd-a706-4058-8a82-0365e8c0ed28" providerId="ADAL" clId="{CACCFA8E-08BB-B24D-AB99-2DD107216BA3}" dt="2023-06-04T22:47:54.238" v="1000"/>
            <ac:picMkLst>
              <pc:docMk/>
              <pc:sldMasterMk cId="1290598336" sldId="2147483648"/>
              <pc:sldLayoutMk cId="2074094477" sldId="2147483653"/>
              <ac:picMk id="19" creationId="{66867CC0-21AB-9917-7D8E-E856FA673E77}"/>
            </ac:picMkLst>
          </pc:picChg>
          <pc:picChg chg="add mod ord">
            <ac:chgData name="Caleb Griffin" userId="264fc4fd-a706-4058-8a82-0365e8c0ed28" providerId="ADAL" clId="{CACCFA8E-08BB-B24D-AB99-2DD107216BA3}" dt="2023-06-04T22:47:45.506" v="999"/>
            <ac:picMkLst>
              <pc:docMk/>
              <pc:sldMasterMk cId="1290598336" sldId="2147483648"/>
              <pc:sldLayoutMk cId="2074094477" sldId="2147483653"/>
              <ac:picMk id="20" creationId="{89195A5B-D4FD-45E4-2B16-17D782B3C39B}"/>
            </ac:picMkLst>
          </pc:picChg>
          <pc:picChg chg="add mod ord">
            <ac:chgData name="Caleb Griffin" userId="264fc4fd-a706-4058-8a82-0365e8c0ed28" providerId="ADAL" clId="{CACCFA8E-08BB-B24D-AB99-2DD107216BA3}" dt="2023-06-04T23:05:27.747" v="1035" actId="13244"/>
            <ac:picMkLst>
              <pc:docMk/>
              <pc:sldMasterMk cId="1290598336" sldId="2147483648"/>
              <pc:sldLayoutMk cId="2074094477" sldId="2147483653"/>
              <ac:picMk id="23" creationId="{C84D1335-11C2-B523-6180-89E6A6E9650E}"/>
            </ac:picMkLst>
          </pc:picChg>
          <pc:picChg chg="add mod ord">
            <ac:chgData name="Caleb Griffin" userId="264fc4fd-a706-4058-8a82-0365e8c0ed28" providerId="ADAL" clId="{CACCFA8E-08BB-B24D-AB99-2DD107216BA3}" dt="2023-06-04T23:05:15.519" v="1033" actId="13244"/>
            <ac:picMkLst>
              <pc:docMk/>
              <pc:sldMasterMk cId="1290598336" sldId="2147483648"/>
              <pc:sldLayoutMk cId="2074094477" sldId="2147483653"/>
              <ac:picMk id="25" creationId="{54E496D9-165A-4205-55D7-68FE5FA45294}"/>
            </ac:picMkLst>
          </pc:picChg>
          <pc:picChg chg="add mod ord">
            <ac:chgData name="Caleb Griffin" userId="264fc4fd-a706-4058-8a82-0365e8c0ed28" providerId="ADAL" clId="{CACCFA8E-08BB-B24D-AB99-2DD107216BA3}" dt="2023-06-04T23:05:04.581" v="1031" actId="13244"/>
            <ac:picMkLst>
              <pc:docMk/>
              <pc:sldMasterMk cId="1290598336" sldId="2147483648"/>
              <pc:sldLayoutMk cId="2074094477" sldId="2147483653"/>
              <ac:picMk id="26" creationId="{2B98B391-D511-F0DC-768B-977B745F16CC}"/>
            </ac:picMkLst>
          </pc:picChg>
          <pc:picChg chg="add mod ord">
            <ac:chgData name="Caleb Griffin" userId="264fc4fd-a706-4058-8a82-0365e8c0ed28" providerId="ADAL" clId="{CACCFA8E-08BB-B24D-AB99-2DD107216BA3}" dt="2023-06-05T14:31:00.238" v="1202" actId="1076"/>
            <ac:picMkLst>
              <pc:docMk/>
              <pc:sldMasterMk cId="1290598336" sldId="2147483648"/>
              <pc:sldLayoutMk cId="2074094477" sldId="2147483653"/>
              <ac:picMk id="27" creationId="{4FB0F2B6-0EA9-1C5C-9A89-A0311C3FD41F}"/>
            </ac:picMkLst>
          </pc:picChg>
        </pc:sldLayoutChg>
        <pc:sldLayoutChg chg="modSp">
          <pc:chgData name="Caleb Griffin" userId="264fc4fd-a706-4058-8a82-0365e8c0ed28" providerId="ADAL" clId="{CACCFA8E-08BB-B24D-AB99-2DD107216BA3}" dt="2023-06-03T23:39:28.091" v="297" actId="692"/>
          <pc:sldLayoutMkLst>
            <pc:docMk/>
            <pc:sldMasterMk cId="1290598336" sldId="2147483648"/>
            <pc:sldLayoutMk cId="3297546459" sldId="2147483656"/>
          </pc:sldLayoutMkLst>
          <pc:spChg chg="mod">
            <ac:chgData name="Caleb Griffin" userId="264fc4fd-a706-4058-8a82-0365e8c0ed28" providerId="ADAL" clId="{CACCFA8E-08BB-B24D-AB99-2DD107216BA3}" dt="2023-06-03T23:39:28.091" v="297" actId="692"/>
            <ac:spMkLst>
              <pc:docMk/>
              <pc:sldMasterMk cId="1290598336" sldId="2147483648"/>
              <pc:sldLayoutMk cId="3297546459" sldId="2147483656"/>
              <ac:spMk id="2" creationId="{0332B7CE-C766-57CD-42FB-01D74ABF9AFA}"/>
            </ac:spMkLst>
          </pc:spChg>
        </pc:sldLayoutChg>
        <pc:sldLayoutChg chg="modSp mod">
          <pc:chgData name="Caleb Griffin" userId="264fc4fd-a706-4058-8a82-0365e8c0ed28" providerId="ADAL" clId="{CACCFA8E-08BB-B24D-AB99-2DD107216BA3}" dt="2023-06-03T23:38:56.872" v="291" actId="692"/>
          <pc:sldLayoutMkLst>
            <pc:docMk/>
            <pc:sldMasterMk cId="1290598336" sldId="2147483648"/>
            <pc:sldLayoutMk cId="3496631627" sldId="2147483657"/>
          </pc:sldLayoutMkLst>
          <pc:spChg chg="mod">
            <ac:chgData name="Caleb Griffin" userId="264fc4fd-a706-4058-8a82-0365e8c0ed28" providerId="ADAL" clId="{CACCFA8E-08BB-B24D-AB99-2DD107216BA3}" dt="2023-06-03T23:38:56.872" v="291" actId="692"/>
            <ac:spMkLst>
              <pc:docMk/>
              <pc:sldMasterMk cId="1290598336" sldId="2147483648"/>
              <pc:sldLayoutMk cId="3496631627" sldId="2147483657"/>
              <ac:spMk id="2" creationId="{5746D1EB-2BB4-3A12-A129-E5A1EFC80435}"/>
            </ac:spMkLst>
          </pc:spChg>
        </pc:sldLayoutChg>
        <pc:sldLayoutChg chg="del">
          <pc:chgData name="Caleb Griffin" userId="264fc4fd-a706-4058-8a82-0365e8c0ed28" providerId="ADAL" clId="{CACCFA8E-08BB-B24D-AB99-2DD107216BA3}" dt="2023-06-05T15:50:07.363" v="1367" actId="2696"/>
          <pc:sldLayoutMkLst>
            <pc:docMk/>
            <pc:sldMasterMk cId="1290598336" sldId="2147483648"/>
            <pc:sldLayoutMk cId="4289974815" sldId="2147483658"/>
          </pc:sldLayoutMkLst>
        </pc:sldLayoutChg>
        <pc:sldLayoutChg chg="del">
          <pc:chgData name="Caleb Griffin" userId="264fc4fd-a706-4058-8a82-0365e8c0ed28" providerId="ADAL" clId="{CACCFA8E-08BB-B24D-AB99-2DD107216BA3}" dt="2023-06-05T15:50:05.689" v="1366" actId="2696"/>
          <pc:sldLayoutMkLst>
            <pc:docMk/>
            <pc:sldMasterMk cId="1290598336" sldId="2147483648"/>
            <pc:sldLayoutMk cId="3849409792" sldId="2147483659"/>
          </pc:sldLayoutMkLst>
        </pc:sldLayoutChg>
        <pc:sldLayoutChg chg="addSp delSp modSp add mod modTransition">
          <pc:chgData name="Caleb Griffin" userId="264fc4fd-a706-4058-8a82-0365e8c0ed28" providerId="ADAL" clId="{CACCFA8E-08BB-B24D-AB99-2DD107216BA3}" dt="2023-06-05T18:27:44.281" v="1429" actId="1035"/>
          <pc:sldLayoutMkLst>
            <pc:docMk/>
            <pc:sldMasterMk cId="1290598336" sldId="2147483648"/>
            <pc:sldLayoutMk cId="502988791" sldId="2147483660"/>
          </pc:sldLayoutMkLst>
          <pc:spChg chg="del mod">
            <ac:chgData name="Caleb Griffin" userId="264fc4fd-a706-4058-8a82-0365e8c0ed28" providerId="ADAL" clId="{CACCFA8E-08BB-B24D-AB99-2DD107216BA3}" dt="2023-06-05T14:12:29.844" v="1096" actId="478"/>
            <ac:spMkLst>
              <pc:docMk/>
              <pc:sldMasterMk cId="1290598336" sldId="2147483648"/>
              <pc:sldLayoutMk cId="502988791" sldId="2147483660"/>
              <ac:spMk id="3" creationId="{002BAD69-7B26-D7B7-6C52-FE682B1A967F}"/>
            </ac:spMkLst>
          </pc:spChg>
          <pc:spChg chg="add mod ord">
            <ac:chgData name="Caleb Griffin" userId="264fc4fd-a706-4058-8a82-0365e8c0ed28" providerId="ADAL" clId="{CACCFA8E-08BB-B24D-AB99-2DD107216BA3}" dt="2023-06-05T15:37:30.747" v="1230" actId="1076"/>
            <ac:spMkLst>
              <pc:docMk/>
              <pc:sldMasterMk cId="1290598336" sldId="2147483648"/>
              <pc:sldLayoutMk cId="502988791" sldId="2147483660"/>
              <ac:spMk id="9" creationId="{7086A9B7-196C-D468-A243-27F6DFD1F106}"/>
            </ac:spMkLst>
          </pc:spChg>
          <pc:spChg chg="add mod ord">
            <ac:chgData name="Caleb Griffin" userId="264fc4fd-a706-4058-8a82-0365e8c0ed28" providerId="ADAL" clId="{CACCFA8E-08BB-B24D-AB99-2DD107216BA3}" dt="2023-06-05T15:37:55.438" v="1235" actId="1037"/>
            <ac:spMkLst>
              <pc:docMk/>
              <pc:sldMasterMk cId="1290598336" sldId="2147483648"/>
              <pc:sldLayoutMk cId="502988791" sldId="2147483660"/>
              <ac:spMk id="11" creationId="{44C455A1-C441-5937-EC73-DCE0B7958110}"/>
            </ac:spMkLst>
          </pc:spChg>
          <pc:spChg chg="add mod">
            <ac:chgData name="Caleb Griffin" userId="264fc4fd-a706-4058-8a82-0365e8c0ed28" providerId="ADAL" clId="{CACCFA8E-08BB-B24D-AB99-2DD107216BA3}" dt="2023-06-05T18:27:44.281" v="1429" actId="1035"/>
            <ac:spMkLst>
              <pc:docMk/>
              <pc:sldMasterMk cId="1290598336" sldId="2147483648"/>
              <pc:sldLayoutMk cId="502988791" sldId="2147483660"/>
              <ac:spMk id="33" creationId="{9E9FB08E-5D87-3649-1BC7-353D9F34B839}"/>
            </ac:spMkLst>
          </pc:spChg>
          <pc:spChg chg="mod">
            <ac:chgData name="Caleb Griffin" userId="264fc4fd-a706-4058-8a82-0365e8c0ed28" providerId="ADAL" clId="{CACCFA8E-08BB-B24D-AB99-2DD107216BA3}" dt="2023-06-05T14:25:18.492" v="1183" actId="14100"/>
            <ac:spMkLst>
              <pc:docMk/>
              <pc:sldMasterMk cId="1290598336" sldId="2147483648"/>
              <pc:sldLayoutMk cId="502988791" sldId="2147483660"/>
              <ac:spMk id="51" creationId="{FA2C2133-4D64-BD2B-1009-28C5B391BEE3}"/>
            </ac:spMkLst>
          </pc:spChg>
          <pc:grpChg chg="del">
            <ac:chgData name="Caleb Griffin" userId="264fc4fd-a706-4058-8a82-0365e8c0ed28" providerId="ADAL" clId="{CACCFA8E-08BB-B24D-AB99-2DD107216BA3}" dt="2023-06-05T14:05:34.256" v="1093" actId="478"/>
            <ac:grpSpMkLst>
              <pc:docMk/>
              <pc:sldMasterMk cId="1290598336" sldId="2147483648"/>
              <pc:sldLayoutMk cId="502988791" sldId="2147483660"/>
              <ac:grpSpMk id="8" creationId="{C8F9B638-A883-9F80-EB91-E045B70F42DA}"/>
            </ac:grpSpMkLst>
          </pc:grpChg>
          <pc:grpChg chg="add mod ord">
            <ac:chgData name="Caleb Griffin" userId="264fc4fd-a706-4058-8a82-0365e8c0ed28" providerId="ADAL" clId="{CACCFA8E-08BB-B24D-AB99-2DD107216BA3}" dt="2023-06-05T14:17:42.207" v="1112" actId="1076"/>
            <ac:grpSpMkLst>
              <pc:docMk/>
              <pc:sldMasterMk cId="1290598336" sldId="2147483648"/>
              <pc:sldLayoutMk cId="502988791" sldId="2147483660"/>
              <ac:grpSpMk id="15" creationId="{C36D8FD1-4FF0-1B21-57F0-445AC0D7708D}"/>
            </ac:grpSpMkLst>
          </pc:grpChg>
          <pc:grpChg chg="add mod ord">
            <ac:chgData name="Caleb Griffin" userId="264fc4fd-a706-4058-8a82-0365e8c0ed28" providerId="ADAL" clId="{CACCFA8E-08BB-B24D-AB99-2DD107216BA3}" dt="2023-06-05T14:17:55.671" v="1115" actId="13244"/>
            <ac:grpSpMkLst>
              <pc:docMk/>
              <pc:sldMasterMk cId="1290598336" sldId="2147483648"/>
              <pc:sldLayoutMk cId="502988791" sldId="2147483660"/>
              <ac:grpSpMk id="26" creationId="{C46A9D4A-F744-28B0-148B-62674DFE4DAD}"/>
            </ac:grpSpMkLst>
          </pc:grpChg>
          <pc:grpChg chg="add mod">
            <ac:chgData name="Caleb Griffin" userId="264fc4fd-a706-4058-8a82-0365e8c0ed28" providerId="ADAL" clId="{CACCFA8E-08BB-B24D-AB99-2DD107216BA3}" dt="2023-06-05T14:18:02.591" v="1117" actId="571"/>
            <ac:grpSpMkLst>
              <pc:docMk/>
              <pc:sldMasterMk cId="1290598336" sldId="2147483648"/>
              <pc:sldLayoutMk cId="502988791" sldId="2147483660"/>
              <ac:grpSpMk id="33" creationId="{4075F564-0FCC-C326-24EE-04266AE6A8A1}"/>
            </ac:grpSpMkLst>
          </pc:grpChg>
          <pc:grpChg chg="add mod">
            <ac:chgData name="Caleb Griffin" userId="264fc4fd-a706-4058-8a82-0365e8c0ed28" providerId="ADAL" clId="{CACCFA8E-08BB-B24D-AB99-2DD107216BA3}" dt="2023-06-05T14:18:02.591" v="1117" actId="571"/>
            <ac:grpSpMkLst>
              <pc:docMk/>
              <pc:sldMasterMk cId="1290598336" sldId="2147483648"/>
              <pc:sldLayoutMk cId="502988791" sldId="2147483660"/>
              <ac:grpSpMk id="40" creationId="{4617D600-5395-F416-B800-78D575F42735}"/>
            </ac:grpSpMkLst>
          </pc:grpChg>
          <pc:grpChg chg="add mod">
            <ac:chgData name="Caleb Griffin" userId="264fc4fd-a706-4058-8a82-0365e8c0ed28" providerId="ADAL" clId="{CACCFA8E-08BB-B24D-AB99-2DD107216BA3}" dt="2023-06-05T14:18:54.378" v="1131" actId="1076"/>
            <ac:grpSpMkLst>
              <pc:docMk/>
              <pc:sldMasterMk cId="1290598336" sldId="2147483648"/>
              <pc:sldLayoutMk cId="502988791" sldId="2147483660"/>
              <ac:grpSpMk id="48" creationId="{34BA6E71-7071-212A-5836-AB37194BD42D}"/>
            </ac:grpSpMkLst>
          </pc:grpChg>
          <pc:grpChg chg="add mod ord">
            <ac:chgData name="Caleb Griffin" userId="264fc4fd-a706-4058-8a82-0365e8c0ed28" providerId="ADAL" clId="{CACCFA8E-08BB-B24D-AB99-2DD107216BA3}" dt="2023-06-05T15:34:26.949" v="1210" actId="1076"/>
            <ac:grpSpMkLst>
              <pc:docMk/>
              <pc:sldMasterMk cId="1290598336" sldId="2147483648"/>
              <pc:sldLayoutMk cId="502988791" sldId="2147483660"/>
              <ac:grpSpMk id="49" creationId="{5474A6AA-A845-AF92-50A9-D3DD4B1BC544}"/>
            </ac:grpSpMkLst>
          </pc:grpChg>
          <pc:picChg chg="add del mod">
            <ac:chgData name="Caleb Griffin" userId="264fc4fd-a706-4058-8a82-0365e8c0ed28" providerId="ADAL" clId="{CACCFA8E-08BB-B24D-AB99-2DD107216BA3}" dt="2023-06-05T15:36:06.818" v="1217" actId="478"/>
            <ac:picMkLst>
              <pc:docMk/>
              <pc:sldMasterMk cId="1290598336" sldId="2147483648"/>
              <pc:sldLayoutMk cId="502988791" sldId="2147483660"/>
              <ac:picMk id="8" creationId="{12A279E6-E5BE-BFB5-12FF-FEF5608704FE}"/>
            </ac:picMkLst>
          </pc:picChg>
          <pc:picChg chg="add mod ord">
            <ac:chgData name="Caleb Griffin" userId="264fc4fd-a706-4058-8a82-0365e8c0ed28" providerId="ADAL" clId="{CACCFA8E-08BB-B24D-AB99-2DD107216BA3}" dt="2023-06-05T15:40:02.793" v="1250" actId="13244"/>
            <ac:picMkLst>
              <pc:docMk/>
              <pc:sldMasterMk cId="1290598336" sldId="2147483648"/>
              <pc:sldLayoutMk cId="502988791" sldId="2147483660"/>
              <ac:picMk id="8" creationId="{DDE1FD83-2AFA-D00C-919C-237E0B2D1FD8}"/>
            </ac:picMkLst>
          </pc:picChg>
          <pc:picChg chg="add mod ord">
            <ac:chgData name="Caleb Griffin" userId="264fc4fd-a706-4058-8a82-0365e8c0ed28" providerId="ADAL" clId="{CACCFA8E-08BB-B24D-AB99-2DD107216BA3}" dt="2023-06-05T14:17:12.596" v="1109" actId="13244"/>
            <ac:picMkLst>
              <pc:docMk/>
              <pc:sldMasterMk cId="1290598336" sldId="2147483648"/>
              <pc:sldLayoutMk cId="502988791" sldId="2147483660"/>
              <ac:picMk id="10" creationId="{7D84D015-0575-7662-FD2F-20235C13FF07}"/>
            </ac:picMkLst>
          </pc:picChg>
          <pc:picChg chg="add mod ord">
            <ac:chgData name="Caleb Griffin" userId="264fc4fd-a706-4058-8a82-0365e8c0ed28" providerId="ADAL" clId="{CACCFA8E-08BB-B24D-AB99-2DD107216BA3}" dt="2023-06-05T15:38:51.607" v="1242" actId="13244"/>
            <ac:picMkLst>
              <pc:docMk/>
              <pc:sldMasterMk cId="1290598336" sldId="2147483648"/>
              <pc:sldLayoutMk cId="502988791" sldId="2147483660"/>
              <ac:picMk id="12" creationId="{780FA9F2-5D42-F295-EE31-D202A77E6F48}"/>
            </ac:picMkLst>
          </pc:picChg>
          <pc:picChg chg="mod">
            <ac:chgData name="Caleb Griffin" userId="264fc4fd-a706-4058-8a82-0365e8c0ed28" providerId="ADAL" clId="{CACCFA8E-08BB-B24D-AB99-2DD107216BA3}" dt="2023-06-05T14:31:08.675" v="1203" actId="1076"/>
            <ac:picMkLst>
              <pc:docMk/>
              <pc:sldMasterMk cId="1290598336" sldId="2147483648"/>
              <pc:sldLayoutMk cId="502988791" sldId="2147483660"/>
              <ac:picMk id="13" creationId="{B5BFC257-1475-4BFE-0573-544BAD56D456}"/>
            </ac:picMkLst>
          </pc:picChg>
          <pc:picChg chg="del">
            <ac:chgData name="Caleb Griffin" userId="264fc4fd-a706-4058-8a82-0365e8c0ed28" providerId="ADAL" clId="{CACCFA8E-08BB-B24D-AB99-2DD107216BA3}" dt="2023-06-05T14:31:16.170" v="1204" actId="478"/>
            <ac:picMkLst>
              <pc:docMk/>
              <pc:sldMasterMk cId="1290598336" sldId="2147483648"/>
              <pc:sldLayoutMk cId="502988791" sldId="2147483660"/>
              <ac:picMk id="14" creationId="{E8838AA3-231B-700E-4903-635EE192C841}"/>
            </ac:picMkLst>
          </pc:picChg>
          <pc:picChg chg="add mod">
            <ac:chgData name="Caleb Griffin" userId="264fc4fd-a706-4058-8a82-0365e8c0ed28" providerId="ADAL" clId="{CACCFA8E-08BB-B24D-AB99-2DD107216BA3}" dt="2023-06-05T15:42:17.022" v="1335" actId="1076"/>
            <ac:picMkLst>
              <pc:docMk/>
              <pc:sldMasterMk cId="1290598336" sldId="2147483648"/>
              <pc:sldLayoutMk cId="502988791" sldId="2147483660"/>
              <ac:picMk id="16" creationId="{1FC82604-F99B-A8D5-0F01-3674560E9EF4}"/>
            </ac:picMkLst>
          </pc:picChg>
          <pc:picChg chg="del">
            <ac:chgData name="Caleb Griffin" userId="264fc4fd-a706-4058-8a82-0365e8c0ed28" providerId="ADAL" clId="{CACCFA8E-08BB-B24D-AB99-2DD107216BA3}" dt="2023-06-05T14:05:34.256" v="1093" actId="478"/>
            <ac:picMkLst>
              <pc:docMk/>
              <pc:sldMasterMk cId="1290598336" sldId="2147483648"/>
              <pc:sldLayoutMk cId="502988791" sldId="2147483660"/>
              <ac:picMk id="16" creationId="{45D2CADC-2DC8-89CB-EC8A-1F40C414BB02}"/>
            </ac:picMkLst>
          </pc:picChg>
          <pc:picChg chg="mod">
            <ac:chgData name="Caleb Griffin" userId="264fc4fd-a706-4058-8a82-0365e8c0ed28" providerId="ADAL" clId="{CACCFA8E-08BB-B24D-AB99-2DD107216BA3}" dt="2023-06-05T14:16:24.957" v="1108"/>
            <ac:picMkLst>
              <pc:docMk/>
              <pc:sldMasterMk cId="1290598336" sldId="2147483648"/>
              <pc:sldLayoutMk cId="502988791" sldId="2147483660"/>
              <ac:picMk id="17" creationId="{5869AB0E-7002-67D3-3D42-8EEBE5780714}"/>
            </ac:picMkLst>
          </pc:picChg>
          <pc:picChg chg="del">
            <ac:chgData name="Caleb Griffin" userId="264fc4fd-a706-4058-8a82-0365e8c0ed28" providerId="ADAL" clId="{CACCFA8E-08BB-B24D-AB99-2DD107216BA3}" dt="2023-06-05T14:05:34.256" v="1093" actId="478"/>
            <ac:picMkLst>
              <pc:docMk/>
              <pc:sldMasterMk cId="1290598336" sldId="2147483648"/>
              <pc:sldLayoutMk cId="502988791" sldId="2147483660"/>
              <ac:picMk id="18" creationId="{01DB6B8A-BC4D-07BF-2CFE-F2E47AD62E37}"/>
            </ac:picMkLst>
          </pc:picChg>
          <pc:picChg chg="mod">
            <ac:chgData name="Caleb Griffin" userId="264fc4fd-a706-4058-8a82-0365e8c0ed28" providerId="ADAL" clId="{CACCFA8E-08BB-B24D-AB99-2DD107216BA3}" dt="2023-06-05T14:16:24.957" v="1108"/>
            <ac:picMkLst>
              <pc:docMk/>
              <pc:sldMasterMk cId="1290598336" sldId="2147483648"/>
              <pc:sldLayoutMk cId="502988791" sldId="2147483660"/>
              <ac:picMk id="20" creationId="{0C86422F-6F04-0AA1-DFE3-3789B0F05293}"/>
            </ac:picMkLst>
          </pc:picChg>
          <pc:picChg chg="del">
            <ac:chgData name="Caleb Griffin" userId="264fc4fd-a706-4058-8a82-0365e8c0ed28" providerId="ADAL" clId="{CACCFA8E-08BB-B24D-AB99-2DD107216BA3}" dt="2023-06-05T14:05:50.315" v="1094" actId="478"/>
            <ac:picMkLst>
              <pc:docMk/>
              <pc:sldMasterMk cId="1290598336" sldId="2147483648"/>
              <pc:sldLayoutMk cId="502988791" sldId="2147483660"/>
              <ac:picMk id="21" creationId="{7ECB1ECC-3275-9924-4494-E7F737AB8A91}"/>
            </ac:picMkLst>
          </pc:picChg>
          <pc:picChg chg="add del mod">
            <ac:chgData name="Caleb Griffin" userId="264fc4fd-a706-4058-8a82-0365e8c0ed28" providerId="ADAL" clId="{CACCFA8E-08BB-B24D-AB99-2DD107216BA3}" dt="2023-06-05T18:24:28.396" v="1372" actId="478"/>
            <ac:picMkLst>
              <pc:docMk/>
              <pc:sldMasterMk cId="1290598336" sldId="2147483648"/>
              <pc:sldLayoutMk cId="502988791" sldId="2147483660"/>
              <ac:picMk id="21" creationId="{8B33C38B-F38C-3D5B-3769-DDC72F109C9A}"/>
            </ac:picMkLst>
          </pc:picChg>
          <pc:picChg chg="mod">
            <ac:chgData name="Caleb Griffin" userId="264fc4fd-a706-4058-8a82-0365e8c0ed28" providerId="ADAL" clId="{CACCFA8E-08BB-B24D-AB99-2DD107216BA3}" dt="2023-06-05T14:16:24.957" v="1108"/>
            <ac:picMkLst>
              <pc:docMk/>
              <pc:sldMasterMk cId="1290598336" sldId="2147483648"/>
              <pc:sldLayoutMk cId="502988791" sldId="2147483660"/>
              <ac:picMk id="22" creationId="{B48D2663-3D2D-9F14-1F8A-F86A7B00B60A}"/>
            </ac:picMkLst>
          </pc:picChg>
          <pc:picChg chg="mod">
            <ac:chgData name="Caleb Griffin" userId="264fc4fd-a706-4058-8a82-0365e8c0ed28" providerId="ADAL" clId="{CACCFA8E-08BB-B24D-AB99-2DD107216BA3}" dt="2023-06-05T14:16:24.957" v="1108"/>
            <ac:picMkLst>
              <pc:docMk/>
              <pc:sldMasterMk cId="1290598336" sldId="2147483648"/>
              <pc:sldLayoutMk cId="502988791" sldId="2147483660"/>
              <ac:picMk id="23" creationId="{6050891D-D1D6-D80C-6070-5A86B9FE8D5E}"/>
            </ac:picMkLst>
          </pc:picChg>
          <pc:picChg chg="mod">
            <ac:chgData name="Caleb Griffin" userId="264fc4fd-a706-4058-8a82-0365e8c0ed28" providerId="ADAL" clId="{CACCFA8E-08BB-B24D-AB99-2DD107216BA3}" dt="2023-06-05T14:16:24.957" v="1108"/>
            <ac:picMkLst>
              <pc:docMk/>
              <pc:sldMasterMk cId="1290598336" sldId="2147483648"/>
              <pc:sldLayoutMk cId="502988791" sldId="2147483660"/>
              <ac:picMk id="24" creationId="{F4CF0318-C358-9B6F-AAB2-7D4AB4ECB072}"/>
            </ac:picMkLst>
          </pc:picChg>
          <pc:picChg chg="mod">
            <ac:chgData name="Caleb Griffin" userId="264fc4fd-a706-4058-8a82-0365e8c0ed28" providerId="ADAL" clId="{CACCFA8E-08BB-B24D-AB99-2DD107216BA3}" dt="2023-06-05T14:16:24.957" v="1108"/>
            <ac:picMkLst>
              <pc:docMk/>
              <pc:sldMasterMk cId="1290598336" sldId="2147483648"/>
              <pc:sldLayoutMk cId="502988791" sldId="2147483660"/>
              <ac:picMk id="25" creationId="{DDF39B15-8373-C578-1ACF-DDE79B844F85}"/>
            </ac:picMkLst>
          </pc:picChg>
          <pc:picChg chg="mod">
            <ac:chgData name="Caleb Griffin" userId="264fc4fd-a706-4058-8a82-0365e8c0ed28" providerId="ADAL" clId="{CACCFA8E-08BB-B24D-AB99-2DD107216BA3}" dt="2023-06-05T14:17:44.570" v="1113"/>
            <ac:picMkLst>
              <pc:docMk/>
              <pc:sldMasterMk cId="1290598336" sldId="2147483648"/>
              <pc:sldLayoutMk cId="502988791" sldId="2147483660"/>
              <ac:picMk id="27" creationId="{E7B4F023-81BF-0D2B-38A0-A632F48685A0}"/>
            </ac:picMkLst>
          </pc:picChg>
          <pc:picChg chg="mod">
            <ac:chgData name="Caleb Griffin" userId="264fc4fd-a706-4058-8a82-0365e8c0ed28" providerId="ADAL" clId="{CACCFA8E-08BB-B24D-AB99-2DD107216BA3}" dt="2023-06-05T14:17:44.570" v="1113"/>
            <ac:picMkLst>
              <pc:docMk/>
              <pc:sldMasterMk cId="1290598336" sldId="2147483648"/>
              <pc:sldLayoutMk cId="502988791" sldId="2147483660"/>
              <ac:picMk id="28" creationId="{0A2F9C5F-6441-EA97-A9E0-DE69634D03C5}"/>
            </ac:picMkLst>
          </pc:picChg>
          <pc:picChg chg="mod">
            <ac:chgData name="Caleb Griffin" userId="264fc4fd-a706-4058-8a82-0365e8c0ed28" providerId="ADAL" clId="{CACCFA8E-08BB-B24D-AB99-2DD107216BA3}" dt="2023-06-05T14:17:44.570" v="1113"/>
            <ac:picMkLst>
              <pc:docMk/>
              <pc:sldMasterMk cId="1290598336" sldId="2147483648"/>
              <pc:sldLayoutMk cId="502988791" sldId="2147483660"/>
              <ac:picMk id="29" creationId="{D4F9A91B-976D-9529-E098-C7E5B42CA10B}"/>
            </ac:picMkLst>
          </pc:picChg>
          <pc:picChg chg="mod">
            <ac:chgData name="Caleb Griffin" userId="264fc4fd-a706-4058-8a82-0365e8c0ed28" providerId="ADAL" clId="{CACCFA8E-08BB-B24D-AB99-2DD107216BA3}" dt="2023-06-05T14:17:44.570" v="1113"/>
            <ac:picMkLst>
              <pc:docMk/>
              <pc:sldMasterMk cId="1290598336" sldId="2147483648"/>
              <pc:sldLayoutMk cId="502988791" sldId="2147483660"/>
              <ac:picMk id="30" creationId="{A32DE9C5-2D29-A891-E1B2-53DCB74FE8E2}"/>
            </ac:picMkLst>
          </pc:picChg>
          <pc:picChg chg="mod">
            <ac:chgData name="Caleb Griffin" userId="264fc4fd-a706-4058-8a82-0365e8c0ed28" providerId="ADAL" clId="{CACCFA8E-08BB-B24D-AB99-2DD107216BA3}" dt="2023-06-05T14:17:44.570" v="1113"/>
            <ac:picMkLst>
              <pc:docMk/>
              <pc:sldMasterMk cId="1290598336" sldId="2147483648"/>
              <pc:sldLayoutMk cId="502988791" sldId="2147483660"/>
              <ac:picMk id="31" creationId="{A4EE00C3-E40C-CE7B-9D9F-1B23559426D0}"/>
            </ac:picMkLst>
          </pc:picChg>
          <pc:picChg chg="mod">
            <ac:chgData name="Caleb Griffin" userId="264fc4fd-a706-4058-8a82-0365e8c0ed28" providerId="ADAL" clId="{CACCFA8E-08BB-B24D-AB99-2DD107216BA3}" dt="2023-06-05T14:17:44.570" v="1113"/>
            <ac:picMkLst>
              <pc:docMk/>
              <pc:sldMasterMk cId="1290598336" sldId="2147483648"/>
              <pc:sldLayoutMk cId="502988791" sldId="2147483660"/>
              <ac:picMk id="32" creationId="{E2853887-EF86-3E96-CB0E-3B7F1B958728}"/>
            </ac:picMkLst>
          </pc:picChg>
          <pc:picChg chg="add mod">
            <ac:chgData name="Caleb Griffin" userId="264fc4fd-a706-4058-8a82-0365e8c0ed28" providerId="ADAL" clId="{CACCFA8E-08BB-B24D-AB99-2DD107216BA3}" dt="2023-06-05T18:26:23.939" v="1386"/>
            <ac:picMkLst>
              <pc:docMk/>
              <pc:sldMasterMk cId="1290598336" sldId="2147483648"/>
              <pc:sldLayoutMk cId="502988791" sldId="2147483660"/>
              <ac:picMk id="34" creationId="{4455B814-E3BC-353C-5963-D97732F1A301}"/>
            </ac:picMkLst>
          </pc:picChg>
          <pc:picChg chg="mod">
            <ac:chgData name="Caleb Griffin" userId="264fc4fd-a706-4058-8a82-0365e8c0ed28" providerId="ADAL" clId="{CACCFA8E-08BB-B24D-AB99-2DD107216BA3}" dt="2023-06-05T14:18:02.591" v="1117" actId="571"/>
            <ac:picMkLst>
              <pc:docMk/>
              <pc:sldMasterMk cId="1290598336" sldId="2147483648"/>
              <pc:sldLayoutMk cId="502988791" sldId="2147483660"/>
              <ac:picMk id="34" creationId="{E42D243F-8384-FC3E-EEA8-2FA715DD53BB}"/>
            </ac:picMkLst>
          </pc:picChg>
          <pc:picChg chg="add mod">
            <ac:chgData name="Caleb Griffin" userId="264fc4fd-a706-4058-8a82-0365e8c0ed28" providerId="ADAL" clId="{CACCFA8E-08BB-B24D-AB99-2DD107216BA3}" dt="2023-06-05T18:26:58.040" v="1391" actId="962"/>
            <ac:picMkLst>
              <pc:docMk/>
              <pc:sldMasterMk cId="1290598336" sldId="2147483648"/>
              <pc:sldLayoutMk cId="502988791" sldId="2147483660"/>
              <ac:picMk id="35" creationId="{118A45A2-28BE-4203-5477-0C05CFDAE644}"/>
            </ac:picMkLst>
          </pc:picChg>
          <pc:picChg chg="mod">
            <ac:chgData name="Caleb Griffin" userId="264fc4fd-a706-4058-8a82-0365e8c0ed28" providerId="ADAL" clId="{CACCFA8E-08BB-B24D-AB99-2DD107216BA3}" dt="2023-06-05T14:18:02.591" v="1117" actId="571"/>
            <ac:picMkLst>
              <pc:docMk/>
              <pc:sldMasterMk cId="1290598336" sldId="2147483648"/>
              <pc:sldLayoutMk cId="502988791" sldId="2147483660"/>
              <ac:picMk id="35" creationId="{4D7AD09B-942F-3387-7C4F-CA51E82E8693}"/>
            </ac:picMkLst>
          </pc:picChg>
          <pc:picChg chg="mod">
            <ac:chgData name="Caleb Griffin" userId="264fc4fd-a706-4058-8a82-0365e8c0ed28" providerId="ADAL" clId="{CACCFA8E-08BB-B24D-AB99-2DD107216BA3}" dt="2023-06-05T14:18:02.591" v="1117" actId="571"/>
            <ac:picMkLst>
              <pc:docMk/>
              <pc:sldMasterMk cId="1290598336" sldId="2147483648"/>
              <pc:sldLayoutMk cId="502988791" sldId="2147483660"/>
              <ac:picMk id="36" creationId="{FCB53F2C-13C6-D6A9-01F0-3B091C9A3BCA}"/>
            </ac:picMkLst>
          </pc:picChg>
          <pc:picChg chg="mod">
            <ac:chgData name="Caleb Griffin" userId="264fc4fd-a706-4058-8a82-0365e8c0ed28" providerId="ADAL" clId="{CACCFA8E-08BB-B24D-AB99-2DD107216BA3}" dt="2023-06-05T14:18:02.591" v="1117" actId="571"/>
            <ac:picMkLst>
              <pc:docMk/>
              <pc:sldMasterMk cId="1290598336" sldId="2147483648"/>
              <pc:sldLayoutMk cId="502988791" sldId="2147483660"/>
              <ac:picMk id="37" creationId="{CD301CAE-9346-0F23-2061-F6895C2238A5}"/>
            </ac:picMkLst>
          </pc:picChg>
          <pc:picChg chg="mod">
            <ac:chgData name="Caleb Griffin" userId="264fc4fd-a706-4058-8a82-0365e8c0ed28" providerId="ADAL" clId="{CACCFA8E-08BB-B24D-AB99-2DD107216BA3}" dt="2023-06-05T14:18:02.591" v="1117" actId="571"/>
            <ac:picMkLst>
              <pc:docMk/>
              <pc:sldMasterMk cId="1290598336" sldId="2147483648"/>
              <pc:sldLayoutMk cId="502988791" sldId="2147483660"/>
              <ac:picMk id="38" creationId="{F0E788E9-CF6A-9B3E-8912-13B39B9D178C}"/>
            </ac:picMkLst>
          </pc:picChg>
          <pc:picChg chg="mod">
            <ac:chgData name="Caleb Griffin" userId="264fc4fd-a706-4058-8a82-0365e8c0ed28" providerId="ADAL" clId="{CACCFA8E-08BB-B24D-AB99-2DD107216BA3}" dt="2023-06-05T14:18:02.591" v="1117" actId="571"/>
            <ac:picMkLst>
              <pc:docMk/>
              <pc:sldMasterMk cId="1290598336" sldId="2147483648"/>
              <pc:sldLayoutMk cId="502988791" sldId="2147483660"/>
              <ac:picMk id="39" creationId="{52A07892-5037-7319-6E6B-4DD0782CCA65}"/>
            </ac:picMkLst>
          </pc:picChg>
          <pc:picChg chg="mod">
            <ac:chgData name="Caleb Griffin" userId="264fc4fd-a706-4058-8a82-0365e8c0ed28" providerId="ADAL" clId="{CACCFA8E-08BB-B24D-AB99-2DD107216BA3}" dt="2023-06-05T14:18:02.591" v="1117" actId="571"/>
            <ac:picMkLst>
              <pc:docMk/>
              <pc:sldMasterMk cId="1290598336" sldId="2147483648"/>
              <pc:sldLayoutMk cId="502988791" sldId="2147483660"/>
              <ac:picMk id="41" creationId="{2222D566-C000-83D9-8686-9AA4C7780EC9}"/>
            </ac:picMkLst>
          </pc:picChg>
          <pc:picChg chg="mod">
            <ac:chgData name="Caleb Griffin" userId="264fc4fd-a706-4058-8a82-0365e8c0ed28" providerId="ADAL" clId="{CACCFA8E-08BB-B24D-AB99-2DD107216BA3}" dt="2023-06-05T14:18:02.591" v="1117" actId="571"/>
            <ac:picMkLst>
              <pc:docMk/>
              <pc:sldMasterMk cId="1290598336" sldId="2147483648"/>
              <pc:sldLayoutMk cId="502988791" sldId="2147483660"/>
              <ac:picMk id="42" creationId="{779F7303-A43C-9EB7-6DEB-45DFC76B897D}"/>
            </ac:picMkLst>
          </pc:picChg>
          <pc:picChg chg="mod">
            <ac:chgData name="Caleb Griffin" userId="264fc4fd-a706-4058-8a82-0365e8c0ed28" providerId="ADAL" clId="{CACCFA8E-08BB-B24D-AB99-2DD107216BA3}" dt="2023-06-05T14:18:02.591" v="1117" actId="571"/>
            <ac:picMkLst>
              <pc:docMk/>
              <pc:sldMasterMk cId="1290598336" sldId="2147483648"/>
              <pc:sldLayoutMk cId="502988791" sldId="2147483660"/>
              <ac:picMk id="43" creationId="{C790F594-15BE-E8D9-A666-F2F23585EA9B}"/>
            </ac:picMkLst>
          </pc:picChg>
          <pc:picChg chg="mod">
            <ac:chgData name="Caleb Griffin" userId="264fc4fd-a706-4058-8a82-0365e8c0ed28" providerId="ADAL" clId="{CACCFA8E-08BB-B24D-AB99-2DD107216BA3}" dt="2023-06-05T14:18:02.591" v="1117" actId="571"/>
            <ac:picMkLst>
              <pc:docMk/>
              <pc:sldMasterMk cId="1290598336" sldId="2147483648"/>
              <pc:sldLayoutMk cId="502988791" sldId="2147483660"/>
              <ac:picMk id="44" creationId="{DEF08788-410C-D6F5-DA8D-5EED6CCB31DE}"/>
            </ac:picMkLst>
          </pc:picChg>
          <pc:picChg chg="mod">
            <ac:chgData name="Caleb Griffin" userId="264fc4fd-a706-4058-8a82-0365e8c0ed28" providerId="ADAL" clId="{CACCFA8E-08BB-B24D-AB99-2DD107216BA3}" dt="2023-06-05T14:18:02.591" v="1117" actId="571"/>
            <ac:picMkLst>
              <pc:docMk/>
              <pc:sldMasterMk cId="1290598336" sldId="2147483648"/>
              <pc:sldLayoutMk cId="502988791" sldId="2147483660"/>
              <ac:picMk id="45" creationId="{B06A6C26-86E0-0621-1B52-F54619C7DA1B}"/>
            </ac:picMkLst>
          </pc:picChg>
          <pc:picChg chg="mod">
            <ac:chgData name="Caleb Griffin" userId="264fc4fd-a706-4058-8a82-0365e8c0ed28" providerId="ADAL" clId="{CACCFA8E-08BB-B24D-AB99-2DD107216BA3}" dt="2023-06-05T14:18:02.591" v="1117" actId="571"/>
            <ac:picMkLst>
              <pc:docMk/>
              <pc:sldMasterMk cId="1290598336" sldId="2147483648"/>
              <pc:sldLayoutMk cId="502988791" sldId="2147483660"/>
              <ac:picMk id="46" creationId="{2B9BA8A7-ABA1-72E9-9EBD-8B2475809828}"/>
            </ac:picMkLst>
          </pc:picChg>
          <pc:picChg chg="add mod">
            <ac:chgData name="Caleb Griffin" userId="264fc4fd-a706-4058-8a82-0365e8c0ed28" providerId="ADAL" clId="{CACCFA8E-08BB-B24D-AB99-2DD107216BA3}" dt="2023-06-05T14:18:02.591" v="1117" actId="571"/>
            <ac:picMkLst>
              <pc:docMk/>
              <pc:sldMasterMk cId="1290598336" sldId="2147483648"/>
              <pc:sldLayoutMk cId="502988791" sldId="2147483660"/>
              <ac:picMk id="47" creationId="{0B60C166-976E-19F8-49A0-B3DE06E6E234}"/>
            </ac:picMkLst>
          </pc:picChg>
          <pc:picChg chg="mod">
            <ac:chgData name="Caleb Griffin" userId="264fc4fd-a706-4058-8a82-0365e8c0ed28" providerId="ADAL" clId="{CACCFA8E-08BB-B24D-AB99-2DD107216BA3}" dt="2023-06-05T14:25:21.965" v="1184" actId="1076"/>
            <ac:picMkLst>
              <pc:docMk/>
              <pc:sldMasterMk cId="1290598336" sldId="2147483648"/>
              <pc:sldLayoutMk cId="502988791" sldId="2147483660"/>
              <ac:picMk id="50" creationId="{23CC7E67-0D22-A230-A083-158FD7BDAA21}"/>
            </ac:picMkLst>
          </pc:picChg>
          <pc:picChg chg="mod">
            <ac:chgData name="Caleb Griffin" userId="264fc4fd-a706-4058-8a82-0365e8c0ed28" providerId="ADAL" clId="{CACCFA8E-08BB-B24D-AB99-2DD107216BA3}" dt="2023-06-05T14:24:40.494" v="1176" actId="1076"/>
            <ac:picMkLst>
              <pc:docMk/>
              <pc:sldMasterMk cId="1290598336" sldId="2147483648"/>
              <pc:sldLayoutMk cId="502988791" sldId="2147483660"/>
              <ac:picMk id="52" creationId="{0C2061F7-DFAA-AD8D-379A-7E36C0EC0A48}"/>
            </ac:picMkLst>
          </pc:picChg>
        </pc:sldLayoutChg>
        <pc:sldLayoutChg chg="delSp modSp add mod ord modTransition">
          <pc:chgData name="Caleb Griffin" userId="264fc4fd-a706-4058-8a82-0365e8c0ed28" providerId="ADAL" clId="{CACCFA8E-08BB-B24D-AB99-2DD107216BA3}" dt="2023-06-05T15:49:55.302" v="1365" actId="478"/>
          <pc:sldLayoutMkLst>
            <pc:docMk/>
            <pc:sldMasterMk cId="1290598336" sldId="2147483648"/>
            <pc:sldLayoutMk cId="1531450580" sldId="2147483661"/>
          </pc:sldLayoutMkLst>
          <pc:spChg chg="mod">
            <ac:chgData name="Caleb Griffin" userId="264fc4fd-a706-4058-8a82-0365e8c0ed28" providerId="ADAL" clId="{CACCFA8E-08BB-B24D-AB99-2DD107216BA3}" dt="2023-06-05T15:47:57.538" v="1362" actId="14100"/>
            <ac:spMkLst>
              <pc:docMk/>
              <pc:sldMasterMk cId="1290598336" sldId="2147483648"/>
              <pc:sldLayoutMk cId="1531450580" sldId="2147483661"/>
              <ac:spMk id="3" creationId="{002BAD69-7B26-D7B7-6C52-FE682B1A967F}"/>
            </ac:spMkLst>
          </pc:spChg>
          <pc:grpChg chg="del">
            <ac:chgData name="Caleb Griffin" userId="264fc4fd-a706-4058-8a82-0365e8c0ed28" providerId="ADAL" clId="{CACCFA8E-08BB-B24D-AB99-2DD107216BA3}" dt="2023-06-05T15:49:39.900" v="1363" actId="478"/>
            <ac:grpSpMkLst>
              <pc:docMk/>
              <pc:sldMasterMk cId="1290598336" sldId="2147483648"/>
              <pc:sldLayoutMk cId="1531450580" sldId="2147483661"/>
              <ac:grpSpMk id="8" creationId="{C8F9B638-A883-9F80-EB91-E045B70F42DA}"/>
            </ac:grpSpMkLst>
          </pc:grpChg>
          <pc:picChg chg="del">
            <ac:chgData name="Caleb Griffin" userId="264fc4fd-a706-4058-8a82-0365e8c0ed28" providerId="ADAL" clId="{CACCFA8E-08BB-B24D-AB99-2DD107216BA3}" dt="2023-06-05T15:49:46.931" v="1364" actId="478"/>
            <ac:picMkLst>
              <pc:docMk/>
              <pc:sldMasterMk cId="1290598336" sldId="2147483648"/>
              <pc:sldLayoutMk cId="1531450580" sldId="2147483661"/>
              <ac:picMk id="10" creationId="{CF622422-C0D0-9E46-6094-F00CC108B3C3}"/>
            </ac:picMkLst>
          </pc:picChg>
          <pc:picChg chg="del">
            <ac:chgData name="Caleb Griffin" userId="264fc4fd-a706-4058-8a82-0365e8c0ed28" providerId="ADAL" clId="{CACCFA8E-08BB-B24D-AB99-2DD107216BA3}" dt="2023-06-05T15:49:55.302" v="1365" actId="478"/>
            <ac:picMkLst>
              <pc:docMk/>
              <pc:sldMasterMk cId="1290598336" sldId="2147483648"/>
              <pc:sldLayoutMk cId="1531450580" sldId="2147483661"/>
              <ac:picMk id="13" creationId="{B5BFC257-1475-4BFE-0573-544BAD56D456}"/>
            </ac:picMkLst>
          </pc:picChg>
          <pc:picChg chg="del">
            <ac:chgData name="Caleb Griffin" userId="264fc4fd-a706-4058-8a82-0365e8c0ed28" providerId="ADAL" clId="{CACCFA8E-08BB-B24D-AB99-2DD107216BA3}" dt="2023-06-05T15:49:55.302" v="1365" actId="478"/>
            <ac:picMkLst>
              <pc:docMk/>
              <pc:sldMasterMk cId="1290598336" sldId="2147483648"/>
              <pc:sldLayoutMk cId="1531450580" sldId="2147483661"/>
              <ac:picMk id="14" creationId="{E8838AA3-231B-700E-4903-635EE192C841}"/>
            </ac:picMkLst>
          </pc:picChg>
          <pc:picChg chg="del">
            <ac:chgData name="Caleb Griffin" userId="264fc4fd-a706-4058-8a82-0365e8c0ed28" providerId="ADAL" clId="{CACCFA8E-08BB-B24D-AB99-2DD107216BA3}" dt="2023-06-05T15:49:46.931" v="1364" actId="478"/>
            <ac:picMkLst>
              <pc:docMk/>
              <pc:sldMasterMk cId="1290598336" sldId="2147483648"/>
              <pc:sldLayoutMk cId="1531450580" sldId="2147483661"/>
              <ac:picMk id="16" creationId="{45D2CADC-2DC8-89CB-EC8A-1F40C414BB02}"/>
            </ac:picMkLst>
          </pc:picChg>
          <pc:picChg chg="del">
            <ac:chgData name="Caleb Griffin" userId="264fc4fd-a706-4058-8a82-0365e8c0ed28" providerId="ADAL" clId="{CACCFA8E-08BB-B24D-AB99-2DD107216BA3}" dt="2023-06-05T15:49:46.931" v="1364" actId="478"/>
            <ac:picMkLst>
              <pc:docMk/>
              <pc:sldMasterMk cId="1290598336" sldId="2147483648"/>
              <pc:sldLayoutMk cId="1531450580" sldId="2147483661"/>
              <ac:picMk id="18" creationId="{01DB6B8A-BC4D-07BF-2CFE-F2E47AD62E37}"/>
            </ac:picMkLst>
          </pc:picChg>
          <pc:picChg chg="del">
            <ac:chgData name="Caleb Griffin" userId="264fc4fd-a706-4058-8a82-0365e8c0ed28" providerId="ADAL" clId="{CACCFA8E-08BB-B24D-AB99-2DD107216BA3}" dt="2023-06-05T15:49:46.931" v="1364" actId="478"/>
            <ac:picMkLst>
              <pc:docMk/>
              <pc:sldMasterMk cId="1290598336" sldId="2147483648"/>
              <pc:sldLayoutMk cId="1531450580" sldId="2147483661"/>
              <ac:picMk id="21" creationId="{7ECB1ECC-3275-9924-4494-E7F737AB8A91}"/>
            </ac:picMkLst>
          </pc:picChg>
        </pc:sldLayoutChg>
        <pc:sldLayoutChg chg="addSp delSp modSp new del mod">
          <pc:chgData name="Caleb Griffin" userId="264fc4fd-a706-4058-8a82-0365e8c0ed28" providerId="ADAL" clId="{CACCFA8E-08BB-B24D-AB99-2DD107216BA3}" dt="2023-06-05T15:47:36.990" v="1359" actId="2696"/>
          <pc:sldLayoutMkLst>
            <pc:docMk/>
            <pc:sldMasterMk cId="1290598336" sldId="2147483648"/>
            <pc:sldLayoutMk cId="2997684948" sldId="2147483661"/>
          </pc:sldLayoutMkLst>
          <pc:spChg chg="add del">
            <ac:chgData name="Caleb Griffin" userId="264fc4fd-a706-4058-8a82-0365e8c0ed28" providerId="ADAL" clId="{CACCFA8E-08BB-B24D-AB99-2DD107216BA3}" dt="2023-06-05T15:47:32.894" v="1358" actId="11529"/>
            <ac:spMkLst>
              <pc:docMk/>
              <pc:sldMasterMk cId="1290598336" sldId="2147483648"/>
              <pc:sldLayoutMk cId="2997684948" sldId="2147483661"/>
              <ac:spMk id="6" creationId="{B0B62DAB-8455-151A-3399-C37DD07BDC61}"/>
            </ac:spMkLst>
          </pc:spChg>
          <pc:spChg chg="add del mod">
            <ac:chgData name="Caleb Griffin" userId="264fc4fd-a706-4058-8a82-0365e8c0ed28" providerId="ADAL" clId="{CACCFA8E-08BB-B24D-AB99-2DD107216BA3}" dt="2023-06-05T15:47:32.894" v="1358" actId="11529"/>
            <ac:spMkLst>
              <pc:docMk/>
              <pc:sldMasterMk cId="1290598336" sldId="2147483648"/>
              <pc:sldLayoutMk cId="2997684948" sldId="2147483661"/>
              <ac:spMk id="7" creationId="{CBD51E25-FFC1-0148-C7D3-B2057F099581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12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7.png"/><Relationship Id="rId5" Type="http://schemas.openxmlformats.org/officeDocument/2006/relationships/image" Target="../media/image13.png"/><Relationship Id="rId10" Type="http://schemas.microsoft.com/office/2007/relationships/hdphoto" Target="../media/hdphoto1.wdp"/><Relationship Id="rId4" Type="http://schemas.openxmlformats.org/officeDocument/2006/relationships/image" Target="../media/image10.png"/><Relationship Id="rId9" Type="http://schemas.openxmlformats.org/officeDocument/2006/relationships/image" Target="../media/image16.png"/><Relationship Id="rId14" Type="http://schemas.microsoft.com/office/2007/relationships/hdphoto" Target="../media/hdphoto3.wdp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2.png"/><Relationship Id="rId5" Type="http://schemas.openxmlformats.org/officeDocument/2006/relationships/image" Target="../media/image20.png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microsoft.com/office/2007/relationships/hdphoto" Target="../media/hdphoto4.wdp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26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7.png"/><Relationship Id="rId12" Type="http://schemas.openxmlformats.org/officeDocument/2006/relationships/image" Target="../media/image29.png"/><Relationship Id="rId2" Type="http://schemas.openxmlformats.org/officeDocument/2006/relationships/image" Target="../media/image3.png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11" Type="http://schemas.openxmlformats.org/officeDocument/2006/relationships/image" Target="../media/image10.png"/><Relationship Id="rId5" Type="http://schemas.openxmlformats.org/officeDocument/2006/relationships/image" Target="../media/image24.png"/><Relationship Id="rId15" Type="http://schemas.openxmlformats.org/officeDocument/2006/relationships/image" Target="../media/image16.png"/><Relationship Id="rId10" Type="http://schemas.openxmlformats.org/officeDocument/2006/relationships/image" Target="../media/image28.png"/><Relationship Id="rId4" Type="http://schemas.openxmlformats.org/officeDocument/2006/relationships/image" Target="../media/image12.png"/><Relationship Id="rId9" Type="http://schemas.openxmlformats.org/officeDocument/2006/relationships/image" Target="../media/image9.png"/><Relationship Id="rId14" Type="http://schemas.openxmlformats.org/officeDocument/2006/relationships/image" Target="../media/image25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un">
            <a:extLst>
              <a:ext uri="{FF2B5EF4-FFF2-40B4-BE49-F238E27FC236}">
                <a16:creationId xmlns:a16="http://schemas.microsoft.com/office/drawing/2014/main" id="{F3599F84-DC83-E4D5-4472-19364CB19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78000" y="-1067267"/>
            <a:ext cx="2880000" cy="2880000"/>
          </a:xfrm>
          <a:prstGeom prst="rect">
            <a:avLst/>
          </a:prstGeom>
        </p:spPr>
      </p:pic>
      <p:pic>
        <p:nvPicPr>
          <p:cNvPr id="27" name="Cloud 1">
            <a:extLst>
              <a:ext uri="{FF2B5EF4-FFF2-40B4-BE49-F238E27FC236}">
                <a16:creationId xmlns:a16="http://schemas.microsoft.com/office/drawing/2014/main" id="{7DCF2023-511D-7E42-D987-6F04153EB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27850" y="-455836"/>
            <a:ext cx="2880000" cy="2880000"/>
          </a:xfrm>
          <a:prstGeom prst="rect">
            <a:avLst/>
          </a:prstGeom>
        </p:spPr>
      </p:pic>
      <p:pic>
        <p:nvPicPr>
          <p:cNvPr id="29" name="Cloud 2">
            <a:extLst>
              <a:ext uri="{FF2B5EF4-FFF2-40B4-BE49-F238E27FC236}">
                <a16:creationId xmlns:a16="http://schemas.microsoft.com/office/drawing/2014/main" id="{F4FC50FE-24B7-DD88-9135-27585C792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388700" y="416038"/>
            <a:ext cx="2803300" cy="2803300"/>
          </a:xfrm>
          <a:prstGeom prst="rect">
            <a:avLst/>
          </a:prstGeom>
        </p:spPr>
      </p:pic>
      <p:pic>
        <p:nvPicPr>
          <p:cNvPr id="31" name="Cloud 3">
            <a:extLst>
              <a:ext uri="{FF2B5EF4-FFF2-40B4-BE49-F238E27FC236}">
                <a16:creationId xmlns:a16="http://schemas.microsoft.com/office/drawing/2014/main" id="{FBBD026E-4EE6-A6F0-04CE-DCCFE080F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216350" y="2329413"/>
            <a:ext cx="3261100" cy="3261100"/>
          </a:xfrm>
          <a:prstGeom prst="rect">
            <a:avLst/>
          </a:prstGeom>
        </p:spPr>
      </p:pic>
      <p:sp>
        <p:nvSpPr>
          <p:cNvPr id="23" name="Platform Support">
            <a:extLst>
              <a:ext uri="{FF2B5EF4-FFF2-40B4-BE49-F238E27FC236}">
                <a16:creationId xmlns:a16="http://schemas.microsoft.com/office/drawing/2014/main" id="{DC4E2BDF-1431-5C39-690B-7B4AA3AF7BB6}"/>
              </a:ext>
            </a:extLst>
          </p:cNvPr>
          <p:cNvSpPr/>
          <p:nvPr userDrawn="1"/>
        </p:nvSpPr>
        <p:spPr>
          <a:xfrm>
            <a:off x="9877800" y="4279900"/>
            <a:ext cx="646200" cy="2578100"/>
          </a:xfrm>
          <a:prstGeom prst="rect">
            <a:avLst/>
          </a:prstGeom>
          <a:blipFill dpi="0" rotWithShape="1">
            <a:blip r:embed="rId6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latform Support">
            <a:extLst>
              <a:ext uri="{FF2B5EF4-FFF2-40B4-BE49-F238E27FC236}">
                <a16:creationId xmlns:a16="http://schemas.microsoft.com/office/drawing/2014/main" id="{1B6FCCFB-8BFC-FDB3-C5C5-7DB6248916EC}"/>
              </a:ext>
            </a:extLst>
          </p:cNvPr>
          <p:cNvSpPr/>
          <p:nvPr userDrawn="1"/>
        </p:nvSpPr>
        <p:spPr>
          <a:xfrm>
            <a:off x="1668000" y="4279900"/>
            <a:ext cx="646200" cy="2578100"/>
          </a:xfrm>
          <a:prstGeom prst="rect">
            <a:avLst/>
          </a:prstGeom>
          <a:blipFill dpi="0" rotWithShape="1">
            <a:blip r:embed="rId6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Platform">
            <a:extLst>
              <a:ext uri="{FF2B5EF4-FFF2-40B4-BE49-F238E27FC236}">
                <a16:creationId xmlns:a16="http://schemas.microsoft.com/office/drawing/2014/main" id="{3C708BD0-5E41-36F3-B9F3-6D72D304DC7C}"/>
              </a:ext>
            </a:extLst>
          </p:cNvPr>
          <p:cNvGrpSpPr/>
          <p:nvPr userDrawn="1"/>
        </p:nvGrpSpPr>
        <p:grpSpPr>
          <a:xfrm>
            <a:off x="1146000" y="3509963"/>
            <a:ext cx="9900000" cy="900904"/>
            <a:chOff x="1224169" y="3509963"/>
            <a:chExt cx="9900000" cy="900904"/>
          </a:xfrm>
        </p:grpSpPr>
        <p:pic>
          <p:nvPicPr>
            <p:cNvPr id="12" name="Platform R">
              <a:extLst>
                <a:ext uri="{FF2B5EF4-FFF2-40B4-BE49-F238E27FC236}">
                  <a16:creationId xmlns:a16="http://schemas.microsoft.com/office/drawing/2014/main" id="{65C9DE9C-0FA1-F9F5-E17C-C4FFA754C5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10224169" y="3509963"/>
              <a:ext cx="900000" cy="900000"/>
            </a:xfrm>
            <a:prstGeom prst="rect">
              <a:avLst/>
            </a:prstGeom>
          </p:spPr>
        </p:pic>
        <p:sp>
          <p:nvSpPr>
            <p:cNvPr id="15" name="Platform Mid">
              <a:extLst>
                <a:ext uri="{FF2B5EF4-FFF2-40B4-BE49-F238E27FC236}">
                  <a16:creationId xmlns:a16="http://schemas.microsoft.com/office/drawing/2014/main" id="{F51B210D-AF21-7997-0173-3AB7BF5450CD}"/>
                </a:ext>
              </a:extLst>
            </p:cNvPr>
            <p:cNvSpPr/>
            <p:nvPr userDrawn="1"/>
          </p:nvSpPr>
          <p:spPr>
            <a:xfrm>
              <a:off x="2124169" y="3510867"/>
              <a:ext cx="8100000" cy="900000"/>
            </a:xfrm>
            <a:prstGeom prst="rect">
              <a:avLst/>
            </a:prstGeom>
            <a:blipFill dpi="0" rotWithShape="1">
              <a:blip r:embed="rId8"/>
              <a:srcRect/>
              <a:tile tx="0" ty="0" sx="74000" sy="73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" name="Platform L">
              <a:extLst>
                <a:ext uri="{FF2B5EF4-FFF2-40B4-BE49-F238E27FC236}">
                  <a16:creationId xmlns:a16="http://schemas.microsoft.com/office/drawing/2014/main" id="{6FB92AE8-26AF-08BA-3817-1687E4D3B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1224169" y="3509963"/>
              <a:ext cx="900000" cy="900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03803EF-8C0F-D9E3-B031-96DBC0FB2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Darumadrop One" pitchFamily="2" charset="-128"/>
                <a:ea typeface="Darumadrop One" pitchFamily="2" charset="-128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6FB14-78B4-3825-FBB1-36B08C45B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arumadrop One" pitchFamily="2" charset="-128"/>
                <a:ea typeface="Darumadrop One" pitchFamily="2" charset="-128"/>
              </a:defRPr>
            </a:lvl1pPr>
          </a:lstStyle>
          <a:p>
            <a:fld id="{C8159B10-5160-9341-84A7-DE2A6908CE57}" type="datetimeFigureOut">
              <a:rPr lang="en-US" smtClean="0"/>
              <a:pPr/>
              <a:t>6/5/23</a:t>
            </a:fld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E151D-25BB-4950-FBA4-0ACD6760E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4200" y="4409963"/>
            <a:ext cx="75636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Darumadrop One" pitchFamily="2" charset="-128"/>
                <a:ea typeface="Darumadrop One" pitchFamily="2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40CA3-15A3-27A3-9604-2789EEE7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arumadrop One" pitchFamily="2" charset="-128"/>
                <a:ea typeface="Darumadrop One" pitchFamily="2" charset="-128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B296E-72DD-A8FE-8BB7-788DDE699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arumadrop One" pitchFamily="2" charset="-128"/>
                <a:ea typeface="Darumadrop One" pitchFamily="2" charset="-128"/>
              </a:defRPr>
            </a:lvl1pPr>
          </a:lstStyle>
          <a:p>
            <a:fld id="{F900C19E-C2C2-6841-8A12-B6DFC8FD6F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2B7CE-C766-57CD-42FB-01D74ABF9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400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054E6-F9D4-0A26-2309-DD79E1DE3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71A59-0B97-454D-CA3F-6B0056BA1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F745B-58CE-F6E1-E104-FF911E88A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9B10-5160-9341-84A7-DE2A6908CE57}" type="datetimeFigureOut">
              <a:rPr lang="en-US" smtClean="0"/>
              <a:t>6/5/23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B55C8-6D96-8C42-449A-A40A13BE2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89E6B-290F-F124-E361-A14E769E6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C19E-C2C2-6841-8A12-B6DFC8FD6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4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6D1EB-2BB4-3A12-A129-E5A1EFC80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ln>
            <a:noFill/>
          </a:ln>
        </p:spPr>
        <p:txBody>
          <a:bodyPr anchor="b">
            <a:noAutofit/>
          </a:bodyPr>
          <a:lstStyle>
            <a:lvl1pPr>
              <a:defRPr sz="400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FC0299-9EC6-0F49-418C-C5689910F0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78210-DDB5-ED67-4834-06D9A82C1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F2796-578F-BE24-F4EF-F48603B69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9B10-5160-9341-84A7-DE2A6908CE57}" type="datetimeFigureOut">
              <a:rPr lang="en-US" smtClean="0"/>
              <a:t>6/5/23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5E2D8-B096-8B23-7837-9892BB7F7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B818A-CE8E-D384-4B1F-89520C7BA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C19E-C2C2-6841-8A12-B6DFC8FD6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3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un">
            <a:extLst>
              <a:ext uri="{FF2B5EF4-FFF2-40B4-BE49-F238E27FC236}">
                <a16:creationId xmlns:a16="http://schemas.microsoft.com/office/drawing/2014/main" id="{5F165E17-63DD-78B7-100D-7F851B4FA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78000" y="-1067267"/>
            <a:ext cx="2880000" cy="2880000"/>
          </a:xfrm>
          <a:prstGeom prst="rect">
            <a:avLst/>
          </a:prstGeom>
        </p:spPr>
      </p:pic>
      <p:pic>
        <p:nvPicPr>
          <p:cNvPr id="13" name="Cloud 4">
            <a:extLst>
              <a:ext uri="{FF2B5EF4-FFF2-40B4-BE49-F238E27FC236}">
                <a16:creationId xmlns:a16="http://schemas.microsoft.com/office/drawing/2014/main" id="{168E7283-E706-94D4-7B66-335A0998E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89598" y="-586665"/>
            <a:ext cx="3035716" cy="3035716"/>
          </a:xfrm>
          <a:prstGeom prst="rect">
            <a:avLst/>
          </a:prstGeom>
        </p:spPr>
      </p:pic>
      <p:pic>
        <p:nvPicPr>
          <p:cNvPr id="12" name="Cloud 3">
            <a:extLst>
              <a:ext uri="{FF2B5EF4-FFF2-40B4-BE49-F238E27FC236}">
                <a16:creationId xmlns:a16="http://schemas.microsoft.com/office/drawing/2014/main" id="{4B3F250B-81D6-39A7-BBA0-6AC968939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2654" y="-128918"/>
            <a:ext cx="3261100" cy="3261100"/>
          </a:xfrm>
          <a:prstGeom prst="rect">
            <a:avLst/>
          </a:prstGeom>
        </p:spPr>
      </p:pic>
      <p:pic>
        <p:nvPicPr>
          <p:cNvPr id="11" name="Cloud 1">
            <a:extLst>
              <a:ext uri="{FF2B5EF4-FFF2-40B4-BE49-F238E27FC236}">
                <a16:creationId xmlns:a16="http://schemas.microsoft.com/office/drawing/2014/main" id="{88ACFBB6-ECE7-9EB4-1BAA-9C5D33C6C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006608" y="2222106"/>
            <a:ext cx="2880000" cy="2880000"/>
          </a:xfrm>
          <a:prstGeom prst="rect">
            <a:avLst/>
          </a:prstGeom>
        </p:spPr>
      </p:pic>
      <p:pic>
        <p:nvPicPr>
          <p:cNvPr id="15" name="Crane">
            <a:extLst>
              <a:ext uri="{FF2B5EF4-FFF2-40B4-BE49-F238E27FC236}">
                <a16:creationId xmlns:a16="http://schemas.microsoft.com/office/drawing/2014/main" id="{049413B2-2163-1E3C-3752-A568D368A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287635" y="2914843"/>
            <a:ext cx="4320000" cy="4320000"/>
          </a:xfrm>
          <a:prstGeom prst="rect">
            <a:avLst/>
          </a:prstGeom>
        </p:spPr>
      </p:pic>
      <p:sp>
        <p:nvSpPr>
          <p:cNvPr id="9" name="Ground">
            <a:extLst>
              <a:ext uri="{FF2B5EF4-FFF2-40B4-BE49-F238E27FC236}">
                <a16:creationId xmlns:a16="http://schemas.microsoft.com/office/drawing/2014/main" id="{66A5985B-4812-F4F5-D7C0-65B4FA7661D5}"/>
              </a:ext>
            </a:extLst>
          </p:cNvPr>
          <p:cNvSpPr/>
          <p:nvPr userDrawn="1"/>
        </p:nvSpPr>
        <p:spPr>
          <a:xfrm>
            <a:off x="0" y="5908912"/>
            <a:ext cx="12192000" cy="949088"/>
          </a:xfrm>
          <a:prstGeom prst="rect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F8339-3648-8324-931E-DB58DD40F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Darumadrop One" pitchFamily="2" charset="-128"/>
                <a:ea typeface="Darumadrop One" pitchFamily="2" charset="-128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F0E42-62B8-5C2F-11FA-C6E01F33B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Darumadrop One" pitchFamily="2" charset="-128"/>
                <a:ea typeface="Darumadrop One" pitchFamily="2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C79BB-2C7B-4E3D-6C70-DA2BCA10C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Darumadrop One" pitchFamily="2" charset="-128"/>
                <a:ea typeface="Darumadrop One" pitchFamily="2" charset="-128"/>
              </a:defRPr>
            </a:lvl1pPr>
          </a:lstStyle>
          <a:p>
            <a:fld id="{C8159B10-5160-9341-84A7-DE2A6908CE57}" type="datetimeFigureOut">
              <a:rPr lang="en-US" smtClean="0"/>
              <a:pPr/>
              <a:t>6/5/23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65766-BE25-5BE9-ABEE-01B44050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Darumadrop One" pitchFamily="2" charset="-128"/>
                <a:ea typeface="Darumadrop One" pitchFamily="2" charset="-128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B3E3C-0375-BEE8-9300-52861650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Darumadrop One" pitchFamily="2" charset="-128"/>
                <a:ea typeface="Darumadrop One" pitchFamily="2" charset="-128"/>
              </a:defRPr>
            </a:lvl1pPr>
          </a:lstStyle>
          <a:p>
            <a:fld id="{F900C19E-C2C2-6841-8A12-B6DFC8FD6F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6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un">
            <a:extLst>
              <a:ext uri="{FF2B5EF4-FFF2-40B4-BE49-F238E27FC236}">
                <a16:creationId xmlns:a16="http://schemas.microsoft.com/office/drawing/2014/main" id="{56F5CD45-4C04-AC7B-7416-E58D96BBC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78000" y="-1067267"/>
            <a:ext cx="2880000" cy="2880000"/>
          </a:xfrm>
          <a:prstGeom prst="rect">
            <a:avLst/>
          </a:prstGeom>
        </p:spPr>
      </p:pic>
      <p:pic>
        <p:nvPicPr>
          <p:cNvPr id="21" name="Cloud 3">
            <a:extLst>
              <a:ext uri="{FF2B5EF4-FFF2-40B4-BE49-F238E27FC236}">
                <a16:creationId xmlns:a16="http://schemas.microsoft.com/office/drawing/2014/main" id="{37357A17-CB4B-BF3C-B8B3-CBE721E19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30900" y="-122599"/>
            <a:ext cx="3261100" cy="3261100"/>
          </a:xfrm>
          <a:prstGeom prst="rect">
            <a:avLst/>
          </a:prstGeom>
        </p:spPr>
      </p:pic>
      <p:pic>
        <p:nvPicPr>
          <p:cNvPr id="20" name="Cloud 4">
            <a:extLst>
              <a:ext uri="{FF2B5EF4-FFF2-40B4-BE49-F238E27FC236}">
                <a16:creationId xmlns:a16="http://schemas.microsoft.com/office/drawing/2014/main" id="{0974A5F4-1EAD-A761-B131-7FA487EA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238068" y="2483436"/>
            <a:ext cx="3035716" cy="3035716"/>
          </a:xfrm>
          <a:prstGeom prst="rect">
            <a:avLst/>
          </a:prstGeom>
        </p:spPr>
      </p:pic>
      <p:grpSp>
        <p:nvGrpSpPr>
          <p:cNvPr id="12" name="Raised Platform">
            <a:extLst>
              <a:ext uri="{FF2B5EF4-FFF2-40B4-BE49-F238E27FC236}">
                <a16:creationId xmlns:a16="http://schemas.microsoft.com/office/drawing/2014/main" id="{3FD73C41-E865-F97E-3592-7C46F8E24B12}"/>
              </a:ext>
            </a:extLst>
          </p:cNvPr>
          <p:cNvGrpSpPr/>
          <p:nvPr userDrawn="1"/>
        </p:nvGrpSpPr>
        <p:grpSpPr>
          <a:xfrm>
            <a:off x="6895759" y="4266434"/>
            <a:ext cx="5289840" cy="2591566"/>
            <a:chOff x="6902160" y="4266434"/>
            <a:chExt cx="5289840" cy="2591566"/>
          </a:xfrm>
        </p:grpSpPr>
        <p:sp>
          <p:nvSpPr>
            <p:cNvPr id="10" name="Platform L">
              <a:extLst>
                <a:ext uri="{FF2B5EF4-FFF2-40B4-BE49-F238E27FC236}">
                  <a16:creationId xmlns:a16="http://schemas.microsoft.com/office/drawing/2014/main" id="{DDF4132A-6215-40EF-CE38-507F360079E3}"/>
                </a:ext>
              </a:extLst>
            </p:cNvPr>
            <p:cNvSpPr/>
            <p:nvPr userDrawn="1"/>
          </p:nvSpPr>
          <p:spPr>
            <a:xfrm>
              <a:off x="6902160" y="4616046"/>
              <a:ext cx="626400" cy="2240280"/>
            </a:xfrm>
            <a:prstGeom prst="rect">
              <a:avLst/>
            </a:prstGeom>
            <a:blipFill dpi="0" rotWithShape="1">
              <a:blip r:embed="rId5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latform Background">
              <a:extLst>
                <a:ext uri="{FF2B5EF4-FFF2-40B4-BE49-F238E27FC236}">
                  <a16:creationId xmlns:a16="http://schemas.microsoft.com/office/drawing/2014/main" id="{E6279BC9-7CFF-1DAC-1586-C586B6F1CF8C}"/>
                </a:ext>
              </a:extLst>
            </p:cNvPr>
            <p:cNvSpPr/>
            <p:nvPr userDrawn="1"/>
          </p:nvSpPr>
          <p:spPr>
            <a:xfrm>
              <a:off x="7528560" y="4617720"/>
              <a:ext cx="4663440" cy="2240280"/>
            </a:xfrm>
            <a:prstGeom prst="rect">
              <a:avLst/>
            </a:prstGeom>
            <a:blipFill dpi="0" rotWithShape="1">
              <a:blip r:embed="rId6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Platform Top">
              <a:extLst>
                <a:ext uri="{FF2B5EF4-FFF2-40B4-BE49-F238E27FC236}">
                  <a16:creationId xmlns:a16="http://schemas.microsoft.com/office/drawing/2014/main" id="{C01A2C36-70B6-2F21-B058-325F39968C1F}"/>
                </a:ext>
              </a:extLst>
            </p:cNvPr>
            <p:cNvSpPr/>
            <p:nvPr userDrawn="1"/>
          </p:nvSpPr>
          <p:spPr>
            <a:xfrm>
              <a:off x="6985194" y="4266434"/>
              <a:ext cx="5206806" cy="626400"/>
            </a:xfrm>
            <a:prstGeom prst="rect">
              <a:avLst/>
            </a:prstGeom>
            <a:blipFill dpi="0" rotWithShape="1">
              <a:blip r:embed="rId7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Ground">
            <a:extLst>
              <a:ext uri="{FF2B5EF4-FFF2-40B4-BE49-F238E27FC236}">
                <a16:creationId xmlns:a16="http://schemas.microsoft.com/office/drawing/2014/main" id="{4FE717F3-5081-960E-0D59-8F60BD8D4992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blipFill dpi="0" rotWithShape="1">
            <a:blip r:embed="rId8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rate" descr="A picture containing text, sketch, screenshot, black&#10;&#10;Description automatically generated">
            <a:extLst>
              <a:ext uri="{FF2B5EF4-FFF2-40B4-BE49-F238E27FC236}">
                <a16:creationId xmlns:a16="http://schemas.microsoft.com/office/drawing/2014/main" id="{207C60AC-AC83-64AE-85A6-94BF39207D5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82210" y="3317888"/>
            <a:ext cx="630000" cy="630000"/>
          </a:xfrm>
          <a:prstGeom prst="rect">
            <a:avLst/>
          </a:prstGeom>
        </p:spPr>
      </p:pic>
      <p:pic>
        <p:nvPicPr>
          <p:cNvPr id="16" name="Crate" descr="A picture containing text, sketch, black&#10;&#10;Description automatically generated">
            <a:extLst>
              <a:ext uri="{FF2B5EF4-FFF2-40B4-BE49-F238E27FC236}">
                <a16:creationId xmlns:a16="http://schemas.microsoft.com/office/drawing/2014/main" id="{BD6406B8-F2AE-E64E-E109-386DBDD9A42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duotone>
              <a:prstClr val="black"/>
              <a:srgbClr val="FF00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7210" y="3932489"/>
            <a:ext cx="630000" cy="630000"/>
          </a:xfrm>
          <a:prstGeom prst="rect">
            <a:avLst/>
          </a:prstGeom>
        </p:spPr>
      </p:pic>
      <p:pic>
        <p:nvPicPr>
          <p:cNvPr id="18" name="Crate" descr="A picture containing sketch, symmetry, pattern, black&#10;&#10;Description automatically generated">
            <a:extLst>
              <a:ext uri="{FF2B5EF4-FFF2-40B4-BE49-F238E27FC236}">
                <a16:creationId xmlns:a16="http://schemas.microsoft.com/office/drawing/2014/main" id="{D08F2E1C-6054-6E69-A13A-97C127D1F83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duotone>
              <a:prstClr val="black"/>
              <a:srgbClr val="FF86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3800" y="3927735"/>
            <a:ext cx="630000" cy="63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4650B6-933A-D11B-DC67-88EAA67C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arumadrop One" pitchFamily="2" charset="-128"/>
                <a:ea typeface="Darumadrop One" pitchFamily="2" charset="-128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 hidden="1">
            <a:extLst>
              <a:ext uri="{FF2B5EF4-FFF2-40B4-BE49-F238E27FC236}">
                <a16:creationId xmlns:a16="http://schemas.microsoft.com/office/drawing/2014/main" id="{B0988F65-12BB-71CC-C365-3941CC0D3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Darumadrop One" pitchFamily="2" charset="-128"/>
                <a:ea typeface="Darumadrop One" pitchFamily="2" charset="-128"/>
              </a:defRPr>
            </a:lvl1pPr>
            <a:lvl2pPr>
              <a:defRPr>
                <a:latin typeface="Darumadrop One" pitchFamily="2" charset="-128"/>
                <a:ea typeface="Darumadrop One" pitchFamily="2" charset="-128"/>
              </a:defRPr>
            </a:lvl2pPr>
            <a:lvl3pPr>
              <a:defRPr>
                <a:latin typeface="Darumadrop One" pitchFamily="2" charset="-128"/>
                <a:ea typeface="Darumadrop One" pitchFamily="2" charset="-128"/>
              </a:defRPr>
            </a:lvl3pPr>
            <a:lvl4pPr>
              <a:defRPr>
                <a:latin typeface="Darumadrop One" pitchFamily="2" charset="-128"/>
                <a:ea typeface="Darumadrop One" pitchFamily="2" charset="-128"/>
              </a:defRPr>
            </a:lvl4pPr>
            <a:lvl5pPr>
              <a:defRPr>
                <a:latin typeface="Darumadrop One" pitchFamily="2" charset="-128"/>
                <a:ea typeface="Darumadrop One" pitchFamily="2" charset="-128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3193A-51DA-37E2-5CC1-F0B4CAE3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Darumadrop One" pitchFamily="2" charset="-128"/>
                <a:ea typeface="Darumadrop One" pitchFamily="2" charset="-128"/>
              </a:defRPr>
            </a:lvl1pPr>
          </a:lstStyle>
          <a:p>
            <a:fld id="{C8159B10-5160-9341-84A7-DE2A6908CE57}" type="datetimeFigureOut">
              <a:rPr lang="en-US" smtClean="0"/>
              <a:pPr/>
              <a:t>6/5/23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F245A-F0DC-2D79-1713-A38BDFD43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Darumadrop One" pitchFamily="2" charset="-128"/>
                <a:ea typeface="Darumadrop One" pitchFamily="2" charset="-128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97979-2AE5-96C7-E408-B8D9A84F6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Darumadrop One" pitchFamily="2" charset="-128"/>
                <a:ea typeface="Darumadrop One" pitchFamily="2" charset="-128"/>
              </a:defRPr>
            </a:lvl1pPr>
          </a:lstStyle>
          <a:p>
            <a:fld id="{F900C19E-C2C2-6841-8A12-B6DFC8FD6F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35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loud 2">
            <a:extLst>
              <a:ext uri="{FF2B5EF4-FFF2-40B4-BE49-F238E27FC236}">
                <a16:creationId xmlns:a16="http://schemas.microsoft.com/office/drawing/2014/main" id="{E8838AA3-231B-700E-4903-635EE192C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6642" y="-558720"/>
            <a:ext cx="2803300" cy="2803300"/>
          </a:xfrm>
          <a:prstGeom prst="rect">
            <a:avLst/>
          </a:prstGeom>
        </p:spPr>
      </p:pic>
      <p:pic>
        <p:nvPicPr>
          <p:cNvPr id="13" name="Cloud 1">
            <a:extLst>
              <a:ext uri="{FF2B5EF4-FFF2-40B4-BE49-F238E27FC236}">
                <a16:creationId xmlns:a16="http://schemas.microsoft.com/office/drawing/2014/main" id="{B5BFC257-1475-4BFE-0573-544BAD56D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53417" y="0"/>
            <a:ext cx="2880000" cy="2880000"/>
          </a:xfrm>
          <a:prstGeom prst="rect">
            <a:avLst/>
          </a:prstGeom>
        </p:spPr>
      </p:pic>
      <p:pic>
        <p:nvPicPr>
          <p:cNvPr id="10" name="Sand Pile">
            <a:extLst>
              <a:ext uri="{FF2B5EF4-FFF2-40B4-BE49-F238E27FC236}">
                <a16:creationId xmlns:a16="http://schemas.microsoft.com/office/drawing/2014/main" id="{CF622422-C0D0-9E46-6094-F00CC108B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278127" y="4881867"/>
            <a:ext cx="2160000" cy="2160000"/>
          </a:xfrm>
          <a:prstGeom prst="rect">
            <a:avLst/>
          </a:prstGeom>
        </p:spPr>
      </p:pic>
      <p:pic>
        <p:nvPicPr>
          <p:cNvPr id="21" name="Sand Pile">
            <a:extLst>
              <a:ext uri="{FF2B5EF4-FFF2-40B4-BE49-F238E27FC236}">
                <a16:creationId xmlns:a16="http://schemas.microsoft.com/office/drawing/2014/main" id="{7ECB1ECC-3275-9924-4494-E7F737AB8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665060" y="4235170"/>
            <a:ext cx="2880000" cy="2880000"/>
          </a:xfrm>
          <a:prstGeom prst="rect">
            <a:avLst/>
          </a:prstGeom>
        </p:spPr>
      </p:pic>
      <p:grpSp>
        <p:nvGrpSpPr>
          <p:cNvPr id="8" name="Raised Platform">
            <a:extLst>
              <a:ext uri="{FF2B5EF4-FFF2-40B4-BE49-F238E27FC236}">
                <a16:creationId xmlns:a16="http://schemas.microsoft.com/office/drawing/2014/main" id="{C8F9B638-A883-9F80-EB91-E045B70F42DA}"/>
              </a:ext>
            </a:extLst>
          </p:cNvPr>
          <p:cNvGrpSpPr/>
          <p:nvPr userDrawn="1"/>
        </p:nvGrpSpPr>
        <p:grpSpPr>
          <a:xfrm>
            <a:off x="-5879" y="4266275"/>
            <a:ext cx="5283006" cy="2587425"/>
            <a:chOff x="7528560" y="4270575"/>
            <a:chExt cx="5283006" cy="2587425"/>
          </a:xfrm>
        </p:grpSpPr>
        <p:sp>
          <p:nvSpPr>
            <p:cNvPr id="12" name="Platform R">
              <a:extLst>
                <a:ext uri="{FF2B5EF4-FFF2-40B4-BE49-F238E27FC236}">
                  <a16:creationId xmlns:a16="http://schemas.microsoft.com/office/drawing/2014/main" id="{2D223DF3-FA3B-9A34-E2D1-284DCCACD72A}"/>
                </a:ext>
              </a:extLst>
            </p:cNvPr>
            <p:cNvSpPr/>
            <p:nvPr userDrawn="1"/>
          </p:nvSpPr>
          <p:spPr>
            <a:xfrm>
              <a:off x="12185166" y="4617720"/>
              <a:ext cx="626400" cy="2240280"/>
            </a:xfrm>
            <a:prstGeom prst="rect">
              <a:avLst/>
            </a:prstGeom>
            <a:blipFill dpi="0" rotWithShape="1">
              <a:blip r:embed="rId5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Platform Background">
              <a:extLst>
                <a:ext uri="{FF2B5EF4-FFF2-40B4-BE49-F238E27FC236}">
                  <a16:creationId xmlns:a16="http://schemas.microsoft.com/office/drawing/2014/main" id="{D813F6FD-DE13-2C93-7FAC-F5D72345199E}"/>
                </a:ext>
              </a:extLst>
            </p:cNvPr>
            <p:cNvSpPr/>
            <p:nvPr userDrawn="1"/>
          </p:nvSpPr>
          <p:spPr>
            <a:xfrm>
              <a:off x="7528560" y="4617720"/>
              <a:ext cx="4663440" cy="2240280"/>
            </a:xfrm>
            <a:prstGeom prst="rect">
              <a:avLst/>
            </a:prstGeom>
            <a:blipFill dpi="0" rotWithShape="1">
              <a:blip r:embed="rId6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Platform Top">
              <a:extLst>
                <a:ext uri="{FF2B5EF4-FFF2-40B4-BE49-F238E27FC236}">
                  <a16:creationId xmlns:a16="http://schemas.microsoft.com/office/drawing/2014/main" id="{EE3C8A6E-A94D-348C-F1A1-ECF8B2DB0861}"/>
                </a:ext>
              </a:extLst>
            </p:cNvPr>
            <p:cNvSpPr/>
            <p:nvPr userDrawn="1"/>
          </p:nvSpPr>
          <p:spPr>
            <a:xfrm>
              <a:off x="7528560" y="4270575"/>
              <a:ext cx="5206806" cy="626400"/>
            </a:xfrm>
            <a:prstGeom prst="rect">
              <a:avLst/>
            </a:prstGeom>
            <a:blipFill dpi="0" rotWithShape="1">
              <a:blip r:embed="rId7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6" name="Barrel" descr="A picture containing sketch, text, black, black and white&#10;&#10;Description automatically generated">
            <a:extLst>
              <a:ext uri="{FF2B5EF4-FFF2-40B4-BE49-F238E27FC236}">
                <a16:creationId xmlns:a16="http://schemas.microsoft.com/office/drawing/2014/main" id="{45D2CADC-2DC8-89CB-EC8A-1F40C414BB0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prstClr val="black"/>
              <a:srgbClr val="02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-5400000">
            <a:off x="4378161" y="4059650"/>
            <a:ext cx="635000" cy="635000"/>
          </a:xfrm>
          <a:prstGeom prst="rect">
            <a:avLst/>
          </a:prstGeom>
        </p:spPr>
      </p:pic>
      <p:pic>
        <p:nvPicPr>
          <p:cNvPr id="18" name="Toolbox" descr="A picture containing text, white, screenshot, graphics&#10;&#10;Description automatically generated">
            <a:extLst>
              <a:ext uri="{FF2B5EF4-FFF2-40B4-BE49-F238E27FC236}">
                <a16:creationId xmlns:a16="http://schemas.microsoft.com/office/drawing/2014/main" id="{01DB6B8A-BC4D-07BF-2CFE-F2E47AD62E37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537620" y="3878290"/>
            <a:ext cx="812800" cy="812800"/>
          </a:xfrm>
          <a:prstGeom prst="rect">
            <a:avLst/>
          </a:prstGeom>
        </p:spPr>
      </p:pic>
      <p:sp>
        <p:nvSpPr>
          <p:cNvPr id="19" name="Ground">
            <a:extLst>
              <a:ext uri="{FF2B5EF4-FFF2-40B4-BE49-F238E27FC236}">
                <a16:creationId xmlns:a16="http://schemas.microsoft.com/office/drawing/2014/main" id="{06B7EEA3-6BBE-991C-BF34-809DD12645F3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blipFill dpi="0" rotWithShape="1">
            <a:blip r:embed="rId11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6DC027-E731-AAC6-D25A-BE0425CA8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Darumadrop One" pitchFamily="2" charset="-128"/>
                <a:ea typeface="Darumadrop One" pitchFamily="2" charset="-128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BAD69-7B26-D7B7-6C52-FE682B1A96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603375"/>
          </a:xfrm>
        </p:spPr>
        <p:txBody>
          <a:bodyPr/>
          <a:lstStyle>
            <a:lvl1pPr>
              <a:defRPr>
                <a:latin typeface="Darumadrop One" pitchFamily="2" charset="-128"/>
                <a:ea typeface="Darumadrop One" pitchFamily="2" charset="-128"/>
              </a:defRPr>
            </a:lvl1pPr>
            <a:lvl2pPr>
              <a:defRPr>
                <a:latin typeface="Darumadrop One" pitchFamily="2" charset="-128"/>
                <a:ea typeface="Darumadrop One" pitchFamily="2" charset="-128"/>
              </a:defRPr>
            </a:lvl2pPr>
            <a:lvl3pPr>
              <a:defRPr>
                <a:latin typeface="Darumadrop One" pitchFamily="2" charset="-128"/>
                <a:ea typeface="Darumadrop One" pitchFamily="2" charset="-128"/>
              </a:defRPr>
            </a:lvl3pPr>
            <a:lvl4pPr>
              <a:defRPr>
                <a:latin typeface="Darumadrop One" pitchFamily="2" charset="-128"/>
                <a:ea typeface="Darumadrop One" pitchFamily="2" charset="-128"/>
              </a:defRPr>
            </a:lvl4pPr>
            <a:lvl5pPr>
              <a:defRPr>
                <a:latin typeface="Darumadrop One" pitchFamily="2" charset="-128"/>
                <a:ea typeface="Darumadrop One" pitchFamily="2" charset="-128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81110-978F-8137-7351-4D950FF95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Darumadrop One" pitchFamily="2" charset="-128"/>
                <a:ea typeface="Darumadrop One" pitchFamily="2" charset="-128"/>
              </a:defRPr>
            </a:lvl1pPr>
            <a:lvl2pPr>
              <a:defRPr>
                <a:latin typeface="Darumadrop One" pitchFamily="2" charset="-128"/>
                <a:ea typeface="Darumadrop One" pitchFamily="2" charset="-128"/>
              </a:defRPr>
            </a:lvl2pPr>
            <a:lvl3pPr>
              <a:defRPr>
                <a:latin typeface="Darumadrop One" pitchFamily="2" charset="-128"/>
                <a:ea typeface="Darumadrop One" pitchFamily="2" charset="-128"/>
              </a:defRPr>
            </a:lvl3pPr>
            <a:lvl4pPr>
              <a:defRPr>
                <a:latin typeface="Darumadrop One" pitchFamily="2" charset="-128"/>
                <a:ea typeface="Darumadrop One" pitchFamily="2" charset="-128"/>
              </a:defRPr>
            </a:lvl4pPr>
            <a:lvl5pPr>
              <a:defRPr>
                <a:latin typeface="Darumadrop One" pitchFamily="2" charset="-128"/>
                <a:ea typeface="Darumadrop One" pitchFamily="2" charset="-128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68572-2F9B-963D-02E7-D65D735B2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Darumadrop One" pitchFamily="2" charset="-128"/>
                <a:ea typeface="Darumadrop One" pitchFamily="2" charset="-128"/>
              </a:defRPr>
            </a:lvl1pPr>
          </a:lstStyle>
          <a:p>
            <a:fld id="{C8159B10-5160-9341-84A7-DE2A6908CE57}" type="datetimeFigureOut">
              <a:rPr lang="en-US" smtClean="0"/>
              <a:pPr/>
              <a:t>6/5/23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9CB18-B7C5-88CB-130B-1E5BA5B32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Darumadrop One" pitchFamily="2" charset="-128"/>
                <a:ea typeface="Darumadrop One" pitchFamily="2" charset="-128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01EE1-9BA3-CFFB-A41F-B821C08C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Darumadrop One" pitchFamily="2" charset="-128"/>
                <a:ea typeface="Darumadrop One" pitchFamily="2" charset="-128"/>
              </a:defRPr>
            </a:lvl1pPr>
          </a:lstStyle>
          <a:p>
            <a:fld id="{F900C19E-C2C2-6841-8A12-B6DFC8FD6F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9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un">
            <a:extLst>
              <a:ext uri="{FF2B5EF4-FFF2-40B4-BE49-F238E27FC236}">
                <a16:creationId xmlns:a16="http://schemas.microsoft.com/office/drawing/2014/main" id="{2B98B391-D511-F0DC-768B-977B745F1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78000" y="-1067267"/>
            <a:ext cx="2880000" cy="2880000"/>
          </a:xfrm>
          <a:prstGeom prst="rect">
            <a:avLst/>
          </a:prstGeom>
        </p:spPr>
      </p:pic>
      <p:pic>
        <p:nvPicPr>
          <p:cNvPr id="5" name="Cloud 3">
            <a:extLst>
              <a:ext uri="{FF2B5EF4-FFF2-40B4-BE49-F238E27FC236}">
                <a16:creationId xmlns:a16="http://schemas.microsoft.com/office/drawing/2014/main" id="{FE822B4C-F9AE-2CB1-F82E-E517333A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923204" y="2800670"/>
            <a:ext cx="3261100" cy="3261100"/>
          </a:xfrm>
          <a:prstGeom prst="rect">
            <a:avLst/>
          </a:prstGeom>
        </p:spPr>
      </p:pic>
      <p:pic>
        <p:nvPicPr>
          <p:cNvPr id="27" name="Cloud 1">
            <a:extLst>
              <a:ext uri="{FF2B5EF4-FFF2-40B4-BE49-F238E27FC236}">
                <a16:creationId xmlns:a16="http://schemas.microsoft.com/office/drawing/2014/main" id="{4FB0F2B6-0EA9-1C5C-9A89-A0311C3FD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882706" y="-306000"/>
            <a:ext cx="2880000" cy="2880000"/>
          </a:xfrm>
          <a:prstGeom prst="rect">
            <a:avLst/>
          </a:prstGeom>
        </p:spPr>
      </p:pic>
      <p:sp>
        <p:nvSpPr>
          <p:cNvPr id="10" name="Ground">
            <a:extLst>
              <a:ext uri="{FF2B5EF4-FFF2-40B4-BE49-F238E27FC236}">
                <a16:creationId xmlns:a16="http://schemas.microsoft.com/office/drawing/2014/main" id="{9F9B902E-EE8B-153C-A0C6-6046F1DA3DBF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Stripy Platform">
            <a:extLst>
              <a:ext uri="{FF2B5EF4-FFF2-40B4-BE49-F238E27FC236}">
                <a16:creationId xmlns:a16="http://schemas.microsoft.com/office/drawing/2014/main" id="{20C56D87-432C-2A69-10F8-2C0BF0B14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762000" y="4736350"/>
            <a:ext cx="1620000" cy="1620000"/>
          </a:xfrm>
          <a:prstGeom prst="rect">
            <a:avLst/>
          </a:prstGeom>
        </p:spPr>
      </p:pic>
      <p:pic>
        <p:nvPicPr>
          <p:cNvPr id="13" name="Stripy Platform">
            <a:extLst>
              <a:ext uri="{FF2B5EF4-FFF2-40B4-BE49-F238E27FC236}">
                <a16:creationId xmlns:a16="http://schemas.microsoft.com/office/drawing/2014/main" id="{0178C569-41AA-1E70-D95E-A83D54E2E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610600" y="3634145"/>
            <a:ext cx="1620000" cy="1620000"/>
          </a:xfrm>
          <a:prstGeom prst="rect">
            <a:avLst/>
          </a:prstGeom>
        </p:spPr>
      </p:pic>
      <p:grpSp>
        <p:nvGrpSpPr>
          <p:cNvPr id="21" name="Chain">
            <a:extLst>
              <a:ext uri="{FF2B5EF4-FFF2-40B4-BE49-F238E27FC236}">
                <a16:creationId xmlns:a16="http://schemas.microsoft.com/office/drawing/2014/main" id="{2CFC6245-D9DA-67AA-A5C2-0677C32CF1C4}"/>
              </a:ext>
            </a:extLst>
          </p:cNvPr>
          <p:cNvGrpSpPr/>
          <p:nvPr userDrawn="1"/>
        </p:nvGrpSpPr>
        <p:grpSpPr>
          <a:xfrm>
            <a:off x="10812212" y="1690688"/>
            <a:ext cx="540000" cy="1943457"/>
            <a:chOff x="10203873" y="2385700"/>
            <a:chExt cx="540000" cy="1943457"/>
          </a:xfrm>
        </p:grpSpPr>
        <p:pic>
          <p:nvPicPr>
            <p:cNvPr id="19" name="Chain Link" descr="A white object with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66867CC0-21AB-9917-7D8E-E856FA673E7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duotone>
                <a:prstClr val="black"/>
                <a:srgbClr val="41404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10203873" y="3789157"/>
              <a:ext cx="540000" cy="540000"/>
            </a:xfrm>
            <a:prstGeom prst="rect">
              <a:avLst/>
            </a:prstGeom>
          </p:spPr>
        </p:pic>
        <p:pic>
          <p:nvPicPr>
            <p:cNvPr id="20" name="Chain Link" descr="A white object with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89195A5B-D4FD-45E4-2B16-17D782B3C3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duotone>
                <a:prstClr val="black"/>
                <a:srgbClr val="FF86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10203873" y="3501338"/>
              <a:ext cx="540000" cy="540000"/>
            </a:xfrm>
            <a:prstGeom prst="rect">
              <a:avLst/>
            </a:prstGeom>
          </p:spPr>
        </p:pic>
        <p:pic>
          <p:nvPicPr>
            <p:cNvPr id="17" name="Chain Link" descr="A white object with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D69ADABA-F2DC-0F25-851F-10FF6220482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duotone>
                <a:prstClr val="black"/>
                <a:srgbClr val="02FF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10203873" y="3231338"/>
              <a:ext cx="540000" cy="540000"/>
            </a:xfrm>
            <a:prstGeom prst="rect">
              <a:avLst/>
            </a:prstGeom>
          </p:spPr>
        </p:pic>
        <p:pic>
          <p:nvPicPr>
            <p:cNvPr id="18" name="Chain Link" descr="A white object with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9EC4D802-DC79-21FE-1E5E-215060C06A5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duotone>
                <a:prstClr val="black"/>
                <a:srgbClr val="0000FF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10203873" y="2943519"/>
              <a:ext cx="540000" cy="540000"/>
            </a:xfrm>
            <a:prstGeom prst="rect">
              <a:avLst/>
            </a:prstGeom>
          </p:spPr>
        </p:pic>
        <p:pic>
          <p:nvPicPr>
            <p:cNvPr id="16" name="Chain Link" descr="A white object with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AD8BFF7D-4879-78C2-E954-CCFF233624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duotone>
                <a:prstClr val="black"/>
                <a:srgbClr val="0000FF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10203873" y="2673519"/>
              <a:ext cx="540000" cy="540000"/>
            </a:xfrm>
            <a:prstGeom prst="rect">
              <a:avLst/>
            </a:prstGeom>
          </p:spPr>
        </p:pic>
        <p:pic>
          <p:nvPicPr>
            <p:cNvPr id="15" name="Chain Link" descr="A white object with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65AA68E0-8BEF-29EC-1243-44E43512A6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duotone>
                <a:prstClr val="black"/>
                <a:srgbClr val="FFFF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10203873" y="2385700"/>
              <a:ext cx="540000" cy="540000"/>
            </a:xfrm>
            <a:prstGeom prst="rect">
              <a:avLst/>
            </a:prstGeom>
          </p:spPr>
        </p:pic>
      </p:grpSp>
      <p:pic>
        <p:nvPicPr>
          <p:cNvPr id="23" name="Barrier">
            <a:extLst>
              <a:ext uri="{FF2B5EF4-FFF2-40B4-BE49-F238E27FC236}">
                <a16:creationId xmlns:a16="http://schemas.microsoft.com/office/drawing/2014/main" id="{C84D1335-11C2-B523-6180-89E6A6E96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826837" y="5592875"/>
            <a:ext cx="900000" cy="900000"/>
          </a:xfrm>
          <a:prstGeom prst="rect">
            <a:avLst/>
          </a:prstGeom>
        </p:spPr>
      </p:pic>
      <p:pic>
        <p:nvPicPr>
          <p:cNvPr id="25" name="Cement Bag">
            <a:extLst>
              <a:ext uri="{FF2B5EF4-FFF2-40B4-BE49-F238E27FC236}">
                <a16:creationId xmlns:a16="http://schemas.microsoft.com/office/drawing/2014/main" id="{54E496D9-165A-4205-55D7-68FE5FA45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prstClr val="black"/>
              <a:srgbClr val="FF86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445715" y="4559331"/>
            <a:ext cx="900000" cy="9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F0F9AA-32AF-C234-A907-60C8528D2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502FB-11E1-790D-EC44-117340288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CE693-B3F9-E5E9-A29B-F4FBAE8ED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49F627-D6B3-F053-A61A-42A79EED3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9B10-5160-9341-84A7-DE2A6908CE57}" type="datetimeFigureOut">
              <a:rPr lang="en-US" smtClean="0"/>
              <a:t>6/5/23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BACC3C-3115-B1D4-3EDB-A3B8D3C0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2A68E2-106B-AD9A-7DD6-47E8AACC6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C19E-C2C2-6841-8A12-B6DFC8FD6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9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loud 1">
            <a:extLst>
              <a:ext uri="{FF2B5EF4-FFF2-40B4-BE49-F238E27FC236}">
                <a16:creationId xmlns:a16="http://schemas.microsoft.com/office/drawing/2014/main" id="{B5BFC257-1475-4BFE-0573-544BAD56D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302875" y="-306000"/>
            <a:ext cx="2880000" cy="2880000"/>
          </a:xfrm>
          <a:prstGeom prst="rect">
            <a:avLst/>
          </a:prstGeom>
        </p:spPr>
      </p:pic>
      <p:sp>
        <p:nvSpPr>
          <p:cNvPr id="11" name="Scaffolding">
            <a:extLst>
              <a:ext uri="{FF2B5EF4-FFF2-40B4-BE49-F238E27FC236}">
                <a16:creationId xmlns:a16="http://schemas.microsoft.com/office/drawing/2014/main" id="{44C455A1-C441-5937-EC73-DCE0B7958110}"/>
              </a:ext>
            </a:extLst>
          </p:cNvPr>
          <p:cNvSpPr/>
          <p:nvPr userDrawn="1"/>
        </p:nvSpPr>
        <p:spPr>
          <a:xfrm>
            <a:off x="5358542" y="5053261"/>
            <a:ext cx="628469" cy="1439614"/>
          </a:xfrm>
          <a:prstGeom prst="rect">
            <a:avLst/>
          </a:prstGeom>
          <a:blipFill dpi="0" rotWithShape="1">
            <a:blip r:embed="rId3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caffolding">
            <a:extLst>
              <a:ext uri="{FF2B5EF4-FFF2-40B4-BE49-F238E27FC236}">
                <a16:creationId xmlns:a16="http://schemas.microsoft.com/office/drawing/2014/main" id="{7086A9B7-196C-D468-A243-27F6DFD1F106}"/>
              </a:ext>
            </a:extLst>
          </p:cNvPr>
          <p:cNvSpPr/>
          <p:nvPr userDrawn="1"/>
        </p:nvSpPr>
        <p:spPr>
          <a:xfrm>
            <a:off x="2688796" y="5053261"/>
            <a:ext cx="628469" cy="1439614"/>
          </a:xfrm>
          <a:prstGeom prst="rect">
            <a:avLst/>
          </a:prstGeom>
          <a:blipFill dpi="0" rotWithShape="1">
            <a:blip r:embed="rId3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Ground">
            <a:extLst>
              <a:ext uri="{FF2B5EF4-FFF2-40B4-BE49-F238E27FC236}">
                <a16:creationId xmlns:a16="http://schemas.microsoft.com/office/drawing/2014/main" id="{06B7EEA3-6BBE-991C-BF34-809DD12645F3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Chain Platform">
            <a:extLst>
              <a:ext uri="{FF2B5EF4-FFF2-40B4-BE49-F238E27FC236}">
                <a16:creationId xmlns:a16="http://schemas.microsoft.com/office/drawing/2014/main" id="{34BA6E71-7071-212A-5836-AB37194BD42D}"/>
              </a:ext>
            </a:extLst>
          </p:cNvPr>
          <p:cNvGrpSpPr/>
          <p:nvPr userDrawn="1"/>
        </p:nvGrpSpPr>
        <p:grpSpPr>
          <a:xfrm>
            <a:off x="540000" y="2584156"/>
            <a:ext cx="1641600" cy="2668244"/>
            <a:chOff x="838200" y="2584156"/>
            <a:chExt cx="1641600" cy="2668244"/>
          </a:xfrm>
        </p:grpSpPr>
        <p:grpSp>
          <p:nvGrpSpPr>
            <p:cNvPr id="15" name="Chain">
              <a:extLst>
                <a:ext uri="{FF2B5EF4-FFF2-40B4-BE49-F238E27FC236}">
                  <a16:creationId xmlns:a16="http://schemas.microsoft.com/office/drawing/2014/main" id="{C36D8FD1-4FF0-1B21-57F0-445AC0D7708D}"/>
                </a:ext>
              </a:extLst>
            </p:cNvPr>
            <p:cNvGrpSpPr/>
            <p:nvPr userDrawn="1"/>
          </p:nvGrpSpPr>
          <p:grpSpPr>
            <a:xfrm>
              <a:off x="1939800" y="2584156"/>
              <a:ext cx="540000" cy="1943457"/>
              <a:chOff x="10203873" y="2385700"/>
              <a:chExt cx="540000" cy="1943457"/>
            </a:xfrm>
          </p:grpSpPr>
          <p:pic>
            <p:nvPicPr>
              <p:cNvPr id="17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5869AB0E-7002-67D3-3D42-8EEBE578071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3789157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0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0C86422F-6F04-0AA1-DFE3-3789B0F0529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3501338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2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B48D2663-3D2D-9F14-1F8A-F86A7B00B60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3231338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3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6050891D-D1D6-D80C-6070-5A86B9FE8D5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2943519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4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F4CF0318-C358-9B6F-AAB2-7D4AB4ECB07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2673519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5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DDF39B15-8373-C578-1ACF-DDE79B844F8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2385700"/>
                <a:ext cx="540000" cy="540000"/>
              </a:xfrm>
              <a:prstGeom prst="rect">
                <a:avLst/>
              </a:prstGeom>
            </p:spPr>
          </p:pic>
        </p:grpSp>
        <p:grpSp>
          <p:nvGrpSpPr>
            <p:cNvPr id="26" name="Chain">
              <a:extLst>
                <a:ext uri="{FF2B5EF4-FFF2-40B4-BE49-F238E27FC236}">
                  <a16:creationId xmlns:a16="http://schemas.microsoft.com/office/drawing/2014/main" id="{C46A9D4A-F744-28B0-148B-62674DFE4DAD}"/>
                </a:ext>
              </a:extLst>
            </p:cNvPr>
            <p:cNvGrpSpPr/>
            <p:nvPr userDrawn="1"/>
          </p:nvGrpSpPr>
          <p:grpSpPr>
            <a:xfrm>
              <a:off x="849000" y="2585971"/>
              <a:ext cx="540000" cy="1943457"/>
              <a:chOff x="10203873" y="2385700"/>
              <a:chExt cx="540000" cy="1943457"/>
            </a:xfrm>
          </p:grpSpPr>
          <p:pic>
            <p:nvPicPr>
              <p:cNvPr id="27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E7B4F023-81BF-0D2B-38A0-A632F48685A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3789157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8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0A2F9C5F-6441-EA97-A9E0-DE69634D03C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3501338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9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D4F9A91B-976D-9529-E098-C7E5B42CA10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3231338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0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A32DE9C5-2D29-A891-E1B2-53DCB74FE8E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2943519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1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A4EE00C3-E40C-CE7B-9D9F-1B23559426D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2673519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2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E2853887-EF86-3E96-CB0E-3B7F1B95872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2385700"/>
                <a:ext cx="540000" cy="540000"/>
              </a:xfrm>
              <a:prstGeom prst="rect">
                <a:avLst/>
              </a:prstGeom>
            </p:spPr>
          </p:pic>
        </p:grpSp>
        <p:pic>
          <p:nvPicPr>
            <p:cNvPr id="10" name="Stripy Platform">
              <a:extLst>
                <a:ext uri="{FF2B5EF4-FFF2-40B4-BE49-F238E27FC236}">
                  <a16:creationId xmlns:a16="http://schemas.microsoft.com/office/drawing/2014/main" id="{7D84D015-0575-7662-FD2F-20235C13F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838200" y="3632400"/>
              <a:ext cx="1620000" cy="1620000"/>
            </a:xfrm>
            <a:prstGeom prst="rect">
              <a:avLst/>
            </a:prstGeom>
          </p:spPr>
        </p:pic>
      </p:grpSp>
      <p:grpSp>
        <p:nvGrpSpPr>
          <p:cNvPr id="49" name="Platform">
            <a:extLst>
              <a:ext uri="{FF2B5EF4-FFF2-40B4-BE49-F238E27FC236}">
                <a16:creationId xmlns:a16="http://schemas.microsoft.com/office/drawing/2014/main" id="{5474A6AA-A845-AF92-50A9-D3DD4B1BC544}"/>
              </a:ext>
            </a:extLst>
          </p:cNvPr>
          <p:cNvGrpSpPr/>
          <p:nvPr userDrawn="1"/>
        </p:nvGrpSpPr>
        <p:grpSpPr>
          <a:xfrm>
            <a:off x="2519774" y="4746084"/>
            <a:ext cx="3652426" cy="367992"/>
            <a:chOff x="1760569" y="3510867"/>
            <a:chExt cx="3652426" cy="367992"/>
          </a:xfrm>
        </p:grpSpPr>
        <p:pic>
          <p:nvPicPr>
            <p:cNvPr id="50" name="Platform R">
              <a:extLst>
                <a:ext uri="{FF2B5EF4-FFF2-40B4-BE49-F238E27FC236}">
                  <a16:creationId xmlns:a16="http://schemas.microsoft.com/office/drawing/2014/main" id="{23CC7E67-0D22-A230-A083-158FD7BDA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5049395" y="3510867"/>
              <a:ext cx="363600" cy="363600"/>
            </a:xfrm>
            <a:prstGeom prst="rect">
              <a:avLst/>
            </a:prstGeom>
          </p:spPr>
        </p:pic>
        <p:sp>
          <p:nvSpPr>
            <p:cNvPr id="51" name="Platform Mid">
              <a:extLst>
                <a:ext uri="{FF2B5EF4-FFF2-40B4-BE49-F238E27FC236}">
                  <a16:creationId xmlns:a16="http://schemas.microsoft.com/office/drawing/2014/main" id="{FA2C2133-4D64-BD2B-1009-28C5B391BEE3}"/>
                </a:ext>
              </a:extLst>
            </p:cNvPr>
            <p:cNvSpPr/>
            <p:nvPr userDrawn="1"/>
          </p:nvSpPr>
          <p:spPr>
            <a:xfrm>
              <a:off x="2124169" y="3510867"/>
              <a:ext cx="2925226" cy="367992"/>
            </a:xfrm>
            <a:prstGeom prst="rect">
              <a:avLst/>
            </a:prstGeom>
            <a:blipFill dpi="0" rotWithShape="1">
              <a:blip r:embed="rId8"/>
              <a:srcRect/>
              <a:tile tx="0" ty="0" sx="30000" sy="3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2" name="Platform L">
              <a:extLst>
                <a:ext uri="{FF2B5EF4-FFF2-40B4-BE49-F238E27FC236}">
                  <a16:creationId xmlns:a16="http://schemas.microsoft.com/office/drawing/2014/main" id="{0C2061F7-DFAA-AD8D-379A-7E36C0EC0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1760569" y="3510867"/>
              <a:ext cx="363600" cy="363600"/>
            </a:xfrm>
            <a:prstGeom prst="rect">
              <a:avLst/>
            </a:prstGeom>
          </p:spPr>
        </p:pic>
      </p:grpSp>
      <p:pic>
        <p:nvPicPr>
          <p:cNvPr id="8" name="Paint Cans">
            <a:extLst>
              <a:ext uri="{FF2B5EF4-FFF2-40B4-BE49-F238E27FC236}">
                <a16:creationId xmlns:a16="http://schemas.microsoft.com/office/drawing/2014/main" id="{DDE1FD83-2AFA-D00C-919C-237E0B2D1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5351197" y="4164163"/>
            <a:ext cx="720000" cy="7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6DC027-E731-AAC6-D25A-BE0425CA8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Darumadrop One" pitchFamily="2" charset="-128"/>
                <a:ea typeface="Darumadrop One" pitchFamily="2" charset="-128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81110-978F-8137-7351-4D950FF95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Darumadrop One" pitchFamily="2" charset="-128"/>
                <a:ea typeface="Darumadrop One" pitchFamily="2" charset="-128"/>
              </a:defRPr>
            </a:lvl1pPr>
            <a:lvl2pPr>
              <a:defRPr>
                <a:latin typeface="Darumadrop One" pitchFamily="2" charset="-128"/>
                <a:ea typeface="Darumadrop One" pitchFamily="2" charset="-128"/>
              </a:defRPr>
            </a:lvl2pPr>
            <a:lvl3pPr>
              <a:defRPr>
                <a:latin typeface="Darumadrop One" pitchFamily="2" charset="-128"/>
                <a:ea typeface="Darumadrop One" pitchFamily="2" charset="-128"/>
              </a:defRPr>
            </a:lvl3pPr>
            <a:lvl4pPr>
              <a:defRPr>
                <a:latin typeface="Darumadrop One" pitchFamily="2" charset="-128"/>
                <a:ea typeface="Darumadrop One" pitchFamily="2" charset="-128"/>
              </a:defRPr>
            </a:lvl4pPr>
            <a:lvl5pPr>
              <a:defRPr>
                <a:latin typeface="Darumadrop One" pitchFamily="2" charset="-128"/>
                <a:ea typeface="Darumadrop One" pitchFamily="2" charset="-128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68572-2F9B-963D-02E7-D65D735B2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Darumadrop One" pitchFamily="2" charset="-128"/>
                <a:ea typeface="Darumadrop One" pitchFamily="2" charset="-128"/>
              </a:defRPr>
            </a:lvl1pPr>
          </a:lstStyle>
          <a:p>
            <a:fld id="{C8159B10-5160-9341-84A7-DE2A6908CE57}" type="datetimeFigureOut">
              <a:rPr lang="en-US" smtClean="0"/>
              <a:pPr/>
              <a:t>6/5/23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9CB18-B7C5-88CB-130B-1E5BA5B32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Darumadrop One" pitchFamily="2" charset="-128"/>
                <a:ea typeface="Darumadrop One" pitchFamily="2" charset="-128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01EE1-9BA3-CFFB-A41F-B821C08C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Darumadrop One" pitchFamily="2" charset="-128"/>
                <a:ea typeface="Darumadrop One" pitchFamily="2" charset="-128"/>
              </a:defRPr>
            </a:lvl1pPr>
          </a:lstStyle>
          <a:p>
            <a:fld id="{F900C19E-C2C2-6841-8A12-B6DFC8FD6FB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Cloud 4">
            <a:extLst>
              <a:ext uri="{FF2B5EF4-FFF2-40B4-BE49-F238E27FC236}">
                <a16:creationId xmlns:a16="http://schemas.microsoft.com/office/drawing/2014/main" id="{780FA9F2-5D42-F295-EE31-D202A77E6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977611" y="2289386"/>
            <a:ext cx="3035716" cy="3035716"/>
          </a:xfrm>
          <a:prstGeom prst="rect">
            <a:avLst/>
          </a:prstGeom>
        </p:spPr>
      </p:pic>
      <p:pic>
        <p:nvPicPr>
          <p:cNvPr id="16" name="Picture 15" descr="A mop in the dark&#10;&#10;Description automatically generated with low confidence">
            <a:extLst>
              <a:ext uri="{FF2B5EF4-FFF2-40B4-BE49-F238E27FC236}">
                <a16:creationId xmlns:a16="http://schemas.microsoft.com/office/drawing/2014/main" id="{1FC82604-F99B-A8D5-0F01-3674560E9EF4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 rot="3900000" flipH="1">
            <a:off x="5151986" y="4249559"/>
            <a:ext cx="720000" cy="720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E9FB08E-5D87-3649-1BC7-353D9F34B839}"/>
              </a:ext>
            </a:extLst>
          </p:cNvPr>
          <p:cNvSpPr/>
          <p:nvPr userDrawn="1"/>
        </p:nvSpPr>
        <p:spPr>
          <a:xfrm rot="-1200000">
            <a:off x="9510248" y="5853627"/>
            <a:ext cx="1716307" cy="324000"/>
          </a:xfrm>
          <a:prstGeom prst="rect">
            <a:avLst/>
          </a:prstGeom>
          <a:blipFill dpi="0" rotWithShape="1">
            <a:blip r:embed="rId13"/>
            <a:srcRect/>
            <a:tile tx="0" ty="0" sx="40000" sy="4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Barrier">
            <a:extLst>
              <a:ext uri="{FF2B5EF4-FFF2-40B4-BE49-F238E27FC236}">
                <a16:creationId xmlns:a16="http://schemas.microsoft.com/office/drawing/2014/main" id="{4455B814-E3BC-353C-5963-D97732F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826837" y="5592875"/>
            <a:ext cx="900000" cy="900000"/>
          </a:xfrm>
          <a:prstGeom prst="rect">
            <a:avLst/>
          </a:prstGeom>
        </p:spPr>
      </p:pic>
      <p:pic>
        <p:nvPicPr>
          <p:cNvPr id="35" name="Crate">
            <a:extLst>
              <a:ext uri="{FF2B5EF4-FFF2-40B4-BE49-F238E27FC236}">
                <a16:creationId xmlns:a16="http://schemas.microsoft.com/office/drawing/2014/main" id="{118A45A2-28BE-4203-5477-0C05CFDAE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duotone>
              <a:prstClr val="black"/>
              <a:srgbClr val="02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64748" y="4140124"/>
            <a:ext cx="63000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8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round">
            <a:extLst>
              <a:ext uri="{FF2B5EF4-FFF2-40B4-BE49-F238E27FC236}">
                <a16:creationId xmlns:a16="http://schemas.microsoft.com/office/drawing/2014/main" id="{06B7EEA3-6BBE-991C-BF34-809DD12645F3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6DC027-E731-AAC6-D25A-BE0425CA8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Darumadrop One" pitchFamily="2" charset="-128"/>
                <a:ea typeface="Darumadrop One" pitchFamily="2" charset="-128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BAD69-7B26-D7B7-6C52-FE682B1A96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46858"/>
          </a:xfrm>
        </p:spPr>
        <p:txBody>
          <a:bodyPr/>
          <a:lstStyle>
            <a:lvl1pPr>
              <a:defRPr>
                <a:latin typeface="Darumadrop One" pitchFamily="2" charset="-128"/>
                <a:ea typeface="Darumadrop One" pitchFamily="2" charset="-128"/>
              </a:defRPr>
            </a:lvl1pPr>
            <a:lvl2pPr>
              <a:defRPr>
                <a:latin typeface="Darumadrop One" pitchFamily="2" charset="-128"/>
                <a:ea typeface="Darumadrop One" pitchFamily="2" charset="-128"/>
              </a:defRPr>
            </a:lvl2pPr>
            <a:lvl3pPr>
              <a:defRPr>
                <a:latin typeface="Darumadrop One" pitchFamily="2" charset="-128"/>
                <a:ea typeface="Darumadrop One" pitchFamily="2" charset="-128"/>
              </a:defRPr>
            </a:lvl3pPr>
            <a:lvl4pPr>
              <a:defRPr>
                <a:latin typeface="Darumadrop One" pitchFamily="2" charset="-128"/>
                <a:ea typeface="Darumadrop One" pitchFamily="2" charset="-128"/>
              </a:defRPr>
            </a:lvl4pPr>
            <a:lvl5pPr>
              <a:defRPr>
                <a:latin typeface="Darumadrop One" pitchFamily="2" charset="-128"/>
                <a:ea typeface="Darumadrop One" pitchFamily="2" charset="-128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81110-978F-8137-7351-4D950FF95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Darumadrop One" pitchFamily="2" charset="-128"/>
                <a:ea typeface="Darumadrop One" pitchFamily="2" charset="-128"/>
              </a:defRPr>
            </a:lvl1pPr>
            <a:lvl2pPr>
              <a:defRPr>
                <a:latin typeface="Darumadrop One" pitchFamily="2" charset="-128"/>
                <a:ea typeface="Darumadrop One" pitchFamily="2" charset="-128"/>
              </a:defRPr>
            </a:lvl2pPr>
            <a:lvl3pPr>
              <a:defRPr>
                <a:latin typeface="Darumadrop One" pitchFamily="2" charset="-128"/>
                <a:ea typeface="Darumadrop One" pitchFamily="2" charset="-128"/>
              </a:defRPr>
            </a:lvl3pPr>
            <a:lvl4pPr>
              <a:defRPr>
                <a:latin typeface="Darumadrop One" pitchFamily="2" charset="-128"/>
                <a:ea typeface="Darumadrop One" pitchFamily="2" charset="-128"/>
              </a:defRPr>
            </a:lvl4pPr>
            <a:lvl5pPr>
              <a:defRPr>
                <a:latin typeface="Darumadrop One" pitchFamily="2" charset="-128"/>
                <a:ea typeface="Darumadrop One" pitchFamily="2" charset="-128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68572-2F9B-963D-02E7-D65D735B2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Darumadrop One" pitchFamily="2" charset="-128"/>
                <a:ea typeface="Darumadrop One" pitchFamily="2" charset="-128"/>
              </a:defRPr>
            </a:lvl1pPr>
          </a:lstStyle>
          <a:p>
            <a:fld id="{C8159B10-5160-9341-84A7-DE2A6908CE57}" type="datetimeFigureOut">
              <a:rPr lang="en-US" smtClean="0"/>
              <a:pPr/>
              <a:t>6/5/23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9CB18-B7C5-88CB-130B-1E5BA5B32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Darumadrop One" pitchFamily="2" charset="-128"/>
                <a:ea typeface="Darumadrop One" pitchFamily="2" charset="-128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01EE1-9BA3-CFFB-A41F-B821C08C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Darumadrop One" pitchFamily="2" charset="-128"/>
                <a:ea typeface="Darumadrop One" pitchFamily="2" charset="-128"/>
              </a:defRPr>
            </a:lvl1pPr>
          </a:lstStyle>
          <a:p>
            <a:fld id="{F900C19E-C2C2-6841-8A12-B6DFC8FD6F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5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4787-C8B7-5F3E-3C66-622C17990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6A87CE-5476-8878-BEE9-2888332F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9B10-5160-9341-84A7-DE2A6908CE57}" type="datetimeFigureOut">
              <a:rPr lang="en-US" smtClean="0"/>
              <a:t>6/5/23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F12C7-8B5E-03AA-E724-88CEBE54D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235524-8F28-4D52-5B71-08038FEC9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C19E-C2C2-6841-8A12-B6DFC8FD6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F59505-939F-9362-7D58-233A7EC8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9B10-5160-9341-84A7-DE2A6908CE57}" type="datetimeFigureOut">
              <a:rPr lang="en-US" smtClean="0"/>
              <a:t>6/5/23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DFCEF-AC00-294F-1C79-845FE9F16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F1A44-C06B-4597-07A5-D98186560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C19E-C2C2-6841-8A12-B6DFC8FD6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8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ky Background">
            <a:extLst>
              <a:ext uri="{FF2B5EF4-FFF2-40B4-BE49-F238E27FC236}">
                <a16:creationId xmlns:a16="http://schemas.microsoft.com/office/drawing/2014/main" id="{DBEED9CF-E1C1-88FF-249B-5DB06DDA6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967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2118D5-70DA-D861-4D25-45143A614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09388-9550-7DC5-A2DF-FFB4D8ACE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D5F46-AF9E-718D-2557-24528461C3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Darumadrop One" pitchFamily="2" charset="-128"/>
                <a:ea typeface="Darumadrop One" pitchFamily="2" charset="-128"/>
              </a:defRPr>
            </a:lvl1pPr>
          </a:lstStyle>
          <a:p>
            <a:fld id="{C8159B10-5160-9341-84A7-DE2A6908CE57}" type="datetimeFigureOut">
              <a:rPr lang="en-US" smtClean="0"/>
              <a:pPr/>
              <a:t>6/5/23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FE9E6-5F0E-6A53-C240-8963B4E3F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Darumadrop One" pitchFamily="2" charset="-128"/>
                <a:ea typeface="Darumadrop One" pitchFamily="2" charset="-128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3F352-0BFA-8309-34FC-3B706F35D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Darumadrop One" pitchFamily="2" charset="-128"/>
                <a:ea typeface="Darumadrop One" pitchFamily="2" charset="-128"/>
              </a:defRPr>
            </a:lvl1pPr>
          </a:lstStyle>
          <a:p>
            <a:fld id="{F900C19E-C2C2-6841-8A12-B6DFC8FD6F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9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60" r:id="rId6"/>
    <p:sldLayoutId id="2147483661" r:id="rId7"/>
    <p:sldLayoutId id="2147483654" r:id="rId8"/>
    <p:sldLayoutId id="2147483655" r:id="rId9"/>
    <p:sldLayoutId id="2147483656" r:id="rId10"/>
    <p:sldLayoutId id="21474836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ln w="28575">
            <a:solidFill>
              <a:schemeClr val="tx1"/>
            </a:solidFill>
          </a:ln>
          <a:solidFill>
            <a:schemeClr val="bg1"/>
          </a:solidFill>
          <a:latin typeface="Darumadrop One" pitchFamily="2" charset="-128"/>
          <a:ea typeface="Darumadrop One" pitchFamily="2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Darumadrop One" pitchFamily="2" charset="-128"/>
          <a:ea typeface="Darumadrop One" pitchFamily="2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Darumadrop One" pitchFamily="2" charset="-128"/>
          <a:ea typeface="Darumadrop One" pitchFamily="2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Darumadrop One" pitchFamily="2" charset="-128"/>
          <a:ea typeface="Darumadrop One" pitchFamily="2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Darumadrop One" pitchFamily="2" charset="-128"/>
          <a:ea typeface="Darumadrop One" pitchFamily="2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Darumadrop One" pitchFamily="2" charset="-128"/>
          <a:ea typeface="Darumadrop One" pitchFamily="2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7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12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7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12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23FF3-D470-F60D-5670-F8F611F8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Exit Animation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E6626-1583-78D7-CD3F-F36E23DB07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 the Offset X and Offset Y on the crop settings of the image to change the face.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17E45-FA59-BA14-11F5-102DCBB744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To use this animation, copy and paste the nice job image to a duplicate of the slide to transition from. Then set the auto transition of the duplicated slide to the length of the animation of the image.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4E0FDC9-9C1E-E955-A618-F0688640760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arumadrop One" pitchFamily="2" charset="-128"/>
                <a:ea typeface="Darumadrop One" pitchFamily="2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arumadrop One" pitchFamily="2" charset="-128"/>
                <a:ea typeface="Darumadrop One" pitchFamily="2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arumadrop One" pitchFamily="2" charset="-128"/>
                <a:ea typeface="Darumadrop One" pitchFamily="2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arumadrop One" pitchFamily="2" charset="-128"/>
                <a:ea typeface="Darumadrop One" pitchFamily="2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arumadrop One" pitchFamily="2" charset="-128"/>
                <a:ea typeface="Darumadrop One" pitchFamily="2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Nice Job">
            <a:extLst>
              <a:ext uri="{FF2B5EF4-FFF2-40B4-BE49-F238E27FC236}">
                <a16:creationId xmlns:a16="http://schemas.microsoft.com/office/drawing/2014/main" id="{89158507-659C-486A-4B2E-2E3A4E9CDD05}"/>
              </a:ext>
            </a:extLst>
          </p:cNvPr>
          <p:cNvSpPr/>
          <p:nvPr/>
        </p:nvSpPr>
        <p:spPr>
          <a:xfrm>
            <a:off x="5196000" y="2529000"/>
            <a:ext cx="1800000" cy="1800000"/>
          </a:xfrm>
          <a:prstGeom prst="rect">
            <a:avLst/>
          </a:prstGeom>
          <a:blipFill dpi="0" rotWithShape="1">
            <a:blip r:embed="rId2"/>
            <a:srcRect/>
            <a:stretch>
              <a:fillRect r="-100000" b="-100000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2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repeatCount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2000000" y="20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loud 1">
            <a:extLst>
              <a:ext uri="{FF2B5EF4-FFF2-40B4-BE49-F238E27FC236}">
                <a16:creationId xmlns:a16="http://schemas.microsoft.com/office/drawing/2014/main" id="{9C8FC224-5FD7-D88B-4405-BB318A005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9200" y="261975"/>
            <a:ext cx="2880000" cy="2880000"/>
          </a:xfrm>
          <a:prstGeom prst="rect">
            <a:avLst/>
          </a:prstGeom>
        </p:spPr>
      </p:pic>
      <p:sp>
        <p:nvSpPr>
          <p:cNvPr id="6" name="Scaffolding">
            <a:extLst>
              <a:ext uri="{FF2B5EF4-FFF2-40B4-BE49-F238E27FC236}">
                <a16:creationId xmlns:a16="http://schemas.microsoft.com/office/drawing/2014/main" id="{69543B3B-68CE-EF79-E6B3-67B1DD5A3C15}"/>
              </a:ext>
            </a:extLst>
          </p:cNvPr>
          <p:cNvSpPr/>
          <p:nvPr/>
        </p:nvSpPr>
        <p:spPr>
          <a:xfrm>
            <a:off x="5358542" y="5053261"/>
            <a:ext cx="628469" cy="1439614"/>
          </a:xfrm>
          <a:prstGeom prst="rect">
            <a:avLst/>
          </a:prstGeom>
          <a:blipFill dpi="0" rotWithShape="1">
            <a:blip r:embed="rId3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caffolding">
            <a:extLst>
              <a:ext uri="{FF2B5EF4-FFF2-40B4-BE49-F238E27FC236}">
                <a16:creationId xmlns:a16="http://schemas.microsoft.com/office/drawing/2014/main" id="{9A1E9F56-E211-61E5-507E-6AEA668312BB}"/>
              </a:ext>
            </a:extLst>
          </p:cNvPr>
          <p:cNvSpPr/>
          <p:nvPr/>
        </p:nvSpPr>
        <p:spPr>
          <a:xfrm>
            <a:off x="2688796" y="5053261"/>
            <a:ext cx="628469" cy="1439614"/>
          </a:xfrm>
          <a:prstGeom prst="rect">
            <a:avLst/>
          </a:prstGeom>
          <a:blipFill dpi="0" rotWithShape="1">
            <a:blip r:embed="rId3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round">
            <a:extLst>
              <a:ext uri="{FF2B5EF4-FFF2-40B4-BE49-F238E27FC236}">
                <a16:creationId xmlns:a16="http://schemas.microsoft.com/office/drawing/2014/main" id="{D329AC28-9E55-A5E8-5D6B-1F42AF0B8B42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Chain Platform">
            <a:extLst>
              <a:ext uri="{FF2B5EF4-FFF2-40B4-BE49-F238E27FC236}">
                <a16:creationId xmlns:a16="http://schemas.microsoft.com/office/drawing/2014/main" id="{4CD38B39-6541-BFFB-0905-8F28667CF9A4}"/>
              </a:ext>
            </a:extLst>
          </p:cNvPr>
          <p:cNvGrpSpPr/>
          <p:nvPr/>
        </p:nvGrpSpPr>
        <p:grpSpPr>
          <a:xfrm>
            <a:off x="540000" y="2584156"/>
            <a:ext cx="1641600" cy="2668244"/>
            <a:chOff x="838200" y="2584156"/>
            <a:chExt cx="1641600" cy="2668244"/>
          </a:xfrm>
        </p:grpSpPr>
        <p:grpSp>
          <p:nvGrpSpPr>
            <p:cNvPr id="10" name="Chain">
              <a:extLst>
                <a:ext uri="{FF2B5EF4-FFF2-40B4-BE49-F238E27FC236}">
                  <a16:creationId xmlns:a16="http://schemas.microsoft.com/office/drawing/2014/main" id="{A0FA112F-A298-379F-01F9-BCB932E097DB}"/>
                </a:ext>
              </a:extLst>
            </p:cNvPr>
            <p:cNvGrpSpPr/>
            <p:nvPr userDrawn="1"/>
          </p:nvGrpSpPr>
          <p:grpSpPr>
            <a:xfrm>
              <a:off x="1939800" y="2584156"/>
              <a:ext cx="540000" cy="1943457"/>
              <a:chOff x="10203873" y="2385700"/>
              <a:chExt cx="540000" cy="1943457"/>
            </a:xfrm>
          </p:grpSpPr>
          <p:pic>
            <p:nvPicPr>
              <p:cNvPr id="19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AA8D7A0A-7489-5B18-D3A6-B1BD8B052A9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3789157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0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CBD25087-DE91-A658-AD3F-BFA5FB7C05B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3501338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1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D7B07779-5B35-4510-225F-B1F00C118B1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3231338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2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4FC77CEB-9AED-7513-B0F5-7CEBC6DA13D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2943519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3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F086BFA8-9421-E74E-043E-CF30936B823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2673519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4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5E7E6570-D5A2-1F9C-B0CB-F52EA37FC33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2385700"/>
                <a:ext cx="540000" cy="540000"/>
              </a:xfrm>
              <a:prstGeom prst="rect">
                <a:avLst/>
              </a:prstGeom>
            </p:spPr>
          </p:pic>
        </p:grpSp>
        <p:grpSp>
          <p:nvGrpSpPr>
            <p:cNvPr id="11" name="Chain">
              <a:extLst>
                <a:ext uri="{FF2B5EF4-FFF2-40B4-BE49-F238E27FC236}">
                  <a16:creationId xmlns:a16="http://schemas.microsoft.com/office/drawing/2014/main" id="{A802F17F-86AB-D5F7-BF80-4257574474D2}"/>
                </a:ext>
              </a:extLst>
            </p:cNvPr>
            <p:cNvGrpSpPr/>
            <p:nvPr userDrawn="1"/>
          </p:nvGrpSpPr>
          <p:grpSpPr>
            <a:xfrm>
              <a:off x="849000" y="2585971"/>
              <a:ext cx="540000" cy="1943457"/>
              <a:chOff x="10203873" y="2385700"/>
              <a:chExt cx="540000" cy="1943457"/>
            </a:xfrm>
          </p:grpSpPr>
          <p:pic>
            <p:nvPicPr>
              <p:cNvPr id="13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8EDA73CC-373F-E4D3-2774-2F3DCCA048A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3789157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14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954B233C-C3BD-6CD7-4B13-5802C6A0155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3501338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15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DE11C275-B67B-D946-E727-5623938E62F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3231338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16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44F4949C-E2D1-9DD7-2E4F-7FA0C3EA642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2943519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17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4372C164-0349-A1C3-2814-0D97769FA22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2673519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18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B3EFE7EB-91CD-DAD4-ADF5-444EE16E0D0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2385700"/>
                <a:ext cx="540000" cy="540000"/>
              </a:xfrm>
              <a:prstGeom prst="rect">
                <a:avLst/>
              </a:prstGeom>
            </p:spPr>
          </p:pic>
        </p:grpSp>
        <p:pic>
          <p:nvPicPr>
            <p:cNvPr id="12" name="Stripy Platform">
              <a:extLst>
                <a:ext uri="{FF2B5EF4-FFF2-40B4-BE49-F238E27FC236}">
                  <a16:creationId xmlns:a16="http://schemas.microsoft.com/office/drawing/2014/main" id="{2C2F22FA-E547-DEDE-15EE-745AE05B6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838200" y="3632400"/>
              <a:ext cx="1620000" cy="1620000"/>
            </a:xfrm>
            <a:prstGeom prst="rect">
              <a:avLst/>
            </a:prstGeom>
          </p:spPr>
        </p:pic>
      </p:grpSp>
      <p:grpSp>
        <p:nvGrpSpPr>
          <p:cNvPr id="25" name="Platform">
            <a:extLst>
              <a:ext uri="{FF2B5EF4-FFF2-40B4-BE49-F238E27FC236}">
                <a16:creationId xmlns:a16="http://schemas.microsoft.com/office/drawing/2014/main" id="{92778DA1-8E21-3A25-57B7-B776476A50AA}"/>
              </a:ext>
            </a:extLst>
          </p:cNvPr>
          <p:cNvGrpSpPr/>
          <p:nvPr/>
        </p:nvGrpSpPr>
        <p:grpSpPr>
          <a:xfrm>
            <a:off x="2519774" y="4746084"/>
            <a:ext cx="3652426" cy="367992"/>
            <a:chOff x="1760569" y="3510867"/>
            <a:chExt cx="3652426" cy="367992"/>
          </a:xfrm>
        </p:grpSpPr>
        <p:pic>
          <p:nvPicPr>
            <p:cNvPr id="26" name="Platform R">
              <a:extLst>
                <a:ext uri="{FF2B5EF4-FFF2-40B4-BE49-F238E27FC236}">
                  <a16:creationId xmlns:a16="http://schemas.microsoft.com/office/drawing/2014/main" id="{362FC51E-538D-0B14-E03D-A8DCE8D36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5049395" y="3510867"/>
              <a:ext cx="363600" cy="363600"/>
            </a:xfrm>
            <a:prstGeom prst="rect">
              <a:avLst/>
            </a:prstGeom>
          </p:spPr>
        </p:pic>
        <p:sp>
          <p:nvSpPr>
            <p:cNvPr id="27" name="Platform Mid">
              <a:extLst>
                <a:ext uri="{FF2B5EF4-FFF2-40B4-BE49-F238E27FC236}">
                  <a16:creationId xmlns:a16="http://schemas.microsoft.com/office/drawing/2014/main" id="{08C35A31-4461-130C-442D-CB9D0CFA4940}"/>
                </a:ext>
              </a:extLst>
            </p:cNvPr>
            <p:cNvSpPr/>
            <p:nvPr userDrawn="1"/>
          </p:nvSpPr>
          <p:spPr>
            <a:xfrm>
              <a:off x="2124169" y="3510867"/>
              <a:ext cx="2925226" cy="367992"/>
            </a:xfrm>
            <a:prstGeom prst="rect">
              <a:avLst/>
            </a:prstGeom>
            <a:blipFill dpi="0" rotWithShape="1">
              <a:blip r:embed="rId8"/>
              <a:srcRect/>
              <a:tile tx="0" ty="0" sx="30000" sy="3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Platform L">
              <a:extLst>
                <a:ext uri="{FF2B5EF4-FFF2-40B4-BE49-F238E27FC236}">
                  <a16:creationId xmlns:a16="http://schemas.microsoft.com/office/drawing/2014/main" id="{BAD0FDC0-5B55-98B8-F763-6CEA3B34A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1760569" y="3510867"/>
              <a:ext cx="363600" cy="363600"/>
            </a:xfrm>
            <a:prstGeom prst="rect">
              <a:avLst/>
            </a:prstGeom>
          </p:spPr>
        </p:pic>
      </p:grpSp>
      <p:pic>
        <p:nvPicPr>
          <p:cNvPr id="29" name="Paint Cans">
            <a:extLst>
              <a:ext uri="{FF2B5EF4-FFF2-40B4-BE49-F238E27FC236}">
                <a16:creationId xmlns:a16="http://schemas.microsoft.com/office/drawing/2014/main" id="{4C61449F-16B8-5917-09B3-D982E95CA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51197" y="4164163"/>
            <a:ext cx="720000" cy="7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752E41-D235-5C0A-E144-5C6744A4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224EE-09D5-B86B-AEB2-E6498BBC86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D18BC-AFEA-59FE-4C01-74DD82073F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97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loud 1">
            <a:extLst>
              <a:ext uri="{FF2B5EF4-FFF2-40B4-BE49-F238E27FC236}">
                <a16:creationId xmlns:a16="http://schemas.microsoft.com/office/drawing/2014/main" id="{9C8FC224-5FD7-D88B-4405-BB318A005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800" y="293692"/>
            <a:ext cx="2880000" cy="2880000"/>
          </a:xfrm>
          <a:prstGeom prst="rect">
            <a:avLst/>
          </a:prstGeom>
        </p:spPr>
      </p:pic>
      <p:sp>
        <p:nvSpPr>
          <p:cNvPr id="6" name="Scaffolding">
            <a:extLst>
              <a:ext uri="{FF2B5EF4-FFF2-40B4-BE49-F238E27FC236}">
                <a16:creationId xmlns:a16="http://schemas.microsoft.com/office/drawing/2014/main" id="{69543B3B-68CE-EF79-E6B3-67B1DD5A3C15}"/>
              </a:ext>
            </a:extLst>
          </p:cNvPr>
          <p:cNvSpPr/>
          <p:nvPr/>
        </p:nvSpPr>
        <p:spPr>
          <a:xfrm>
            <a:off x="5358542" y="5053261"/>
            <a:ext cx="628469" cy="1439614"/>
          </a:xfrm>
          <a:prstGeom prst="rect">
            <a:avLst/>
          </a:prstGeom>
          <a:blipFill dpi="0" rotWithShape="1">
            <a:blip r:embed="rId3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caffolding">
            <a:extLst>
              <a:ext uri="{FF2B5EF4-FFF2-40B4-BE49-F238E27FC236}">
                <a16:creationId xmlns:a16="http://schemas.microsoft.com/office/drawing/2014/main" id="{9A1E9F56-E211-61E5-507E-6AEA668312BB}"/>
              </a:ext>
            </a:extLst>
          </p:cNvPr>
          <p:cNvSpPr/>
          <p:nvPr/>
        </p:nvSpPr>
        <p:spPr>
          <a:xfrm>
            <a:off x="2688796" y="5053261"/>
            <a:ext cx="628469" cy="1439614"/>
          </a:xfrm>
          <a:prstGeom prst="rect">
            <a:avLst/>
          </a:prstGeom>
          <a:blipFill dpi="0" rotWithShape="1">
            <a:blip r:embed="rId3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round">
            <a:extLst>
              <a:ext uri="{FF2B5EF4-FFF2-40B4-BE49-F238E27FC236}">
                <a16:creationId xmlns:a16="http://schemas.microsoft.com/office/drawing/2014/main" id="{D329AC28-9E55-A5E8-5D6B-1F42AF0B8B42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Chain Platform">
            <a:extLst>
              <a:ext uri="{FF2B5EF4-FFF2-40B4-BE49-F238E27FC236}">
                <a16:creationId xmlns:a16="http://schemas.microsoft.com/office/drawing/2014/main" id="{4CD38B39-6541-BFFB-0905-8F28667CF9A4}"/>
              </a:ext>
            </a:extLst>
          </p:cNvPr>
          <p:cNvGrpSpPr/>
          <p:nvPr/>
        </p:nvGrpSpPr>
        <p:grpSpPr>
          <a:xfrm>
            <a:off x="540000" y="2584156"/>
            <a:ext cx="1641600" cy="2668244"/>
            <a:chOff x="838200" y="2584156"/>
            <a:chExt cx="1641600" cy="2668244"/>
          </a:xfrm>
        </p:grpSpPr>
        <p:grpSp>
          <p:nvGrpSpPr>
            <p:cNvPr id="10" name="Chain">
              <a:extLst>
                <a:ext uri="{FF2B5EF4-FFF2-40B4-BE49-F238E27FC236}">
                  <a16:creationId xmlns:a16="http://schemas.microsoft.com/office/drawing/2014/main" id="{A0FA112F-A298-379F-01F9-BCB932E097DB}"/>
                </a:ext>
              </a:extLst>
            </p:cNvPr>
            <p:cNvGrpSpPr/>
            <p:nvPr userDrawn="1"/>
          </p:nvGrpSpPr>
          <p:grpSpPr>
            <a:xfrm>
              <a:off x="1939800" y="2584156"/>
              <a:ext cx="540000" cy="1943457"/>
              <a:chOff x="10203873" y="2385700"/>
              <a:chExt cx="540000" cy="1943457"/>
            </a:xfrm>
          </p:grpSpPr>
          <p:pic>
            <p:nvPicPr>
              <p:cNvPr id="19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AA8D7A0A-7489-5B18-D3A6-B1BD8B052A9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3789157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0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CBD25087-DE91-A658-AD3F-BFA5FB7C05B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3501338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1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D7B07779-5B35-4510-225F-B1F00C118B1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3231338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2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4FC77CEB-9AED-7513-B0F5-7CEBC6DA13D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2943519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3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F086BFA8-9421-E74E-043E-CF30936B823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2673519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4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5E7E6570-D5A2-1F9C-B0CB-F52EA37FC33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2385700"/>
                <a:ext cx="540000" cy="540000"/>
              </a:xfrm>
              <a:prstGeom prst="rect">
                <a:avLst/>
              </a:prstGeom>
            </p:spPr>
          </p:pic>
        </p:grpSp>
        <p:grpSp>
          <p:nvGrpSpPr>
            <p:cNvPr id="11" name="Chain">
              <a:extLst>
                <a:ext uri="{FF2B5EF4-FFF2-40B4-BE49-F238E27FC236}">
                  <a16:creationId xmlns:a16="http://schemas.microsoft.com/office/drawing/2014/main" id="{A802F17F-86AB-D5F7-BF80-4257574474D2}"/>
                </a:ext>
              </a:extLst>
            </p:cNvPr>
            <p:cNvGrpSpPr/>
            <p:nvPr userDrawn="1"/>
          </p:nvGrpSpPr>
          <p:grpSpPr>
            <a:xfrm>
              <a:off x="849000" y="2585971"/>
              <a:ext cx="540000" cy="1943457"/>
              <a:chOff x="10203873" y="2385700"/>
              <a:chExt cx="540000" cy="1943457"/>
            </a:xfrm>
          </p:grpSpPr>
          <p:pic>
            <p:nvPicPr>
              <p:cNvPr id="13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8EDA73CC-373F-E4D3-2774-2F3DCCA048A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3789157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14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954B233C-C3BD-6CD7-4B13-5802C6A0155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3501338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15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DE11C275-B67B-D946-E727-5623938E62F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3231338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16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44F4949C-E2D1-9DD7-2E4F-7FA0C3EA642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2943519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17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4372C164-0349-A1C3-2814-0D97769FA22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2673519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18" name="Chain Link" descr="A white object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B3EFE7EB-91CD-DAD4-ADF5-444EE16E0D0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10203873" y="2385700"/>
                <a:ext cx="540000" cy="540000"/>
              </a:xfrm>
              <a:prstGeom prst="rect">
                <a:avLst/>
              </a:prstGeom>
            </p:spPr>
          </p:pic>
        </p:grpSp>
        <p:pic>
          <p:nvPicPr>
            <p:cNvPr id="12" name="Stripy Platform">
              <a:extLst>
                <a:ext uri="{FF2B5EF4-FFF2-40B4-BE49-F238E27FC236}">
                  <a16:creationId xmlns:a16="http://schemas.microsoft.com/office/drawing/2014/main" id="{2C2F22FA-E547-DEDE-15EE-745AE05B6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838200" y="3632400"/>
              <a:ext cx="1620000" cy="1620000"/>
            </a:xfrm>
            <a:prstGeom prst="rect">
              <a:avLst/>
            </a:prstGeom>
          </p:spPr>
        </p:pic>
      </p:grpSp>
      <p:grpSp>
        <p:nvGrpSpPr>
          <p:cNvPr id="25" name="Platform">
            <a:extLst>
              <a:ext uri="{FF2B5EF4-FFF2-40B4-BE49-F238E27FC236}">
                <a16:creationId xmlns:a16="http://schemas.microsoft.com/office/drawing/2014/main" id="{92778DA1-8E21-3A25-57B7-B776476A50AA}"/>
              </a:ext>
            </a:extLst>
          </p:cNvPr>
          <p:cNvGrpSpPr/>
          <p:nvPr/>
        </p:nvGrpSpPr>
        <p:grpSpPr>
          <a:xfrm>
            <a:off x="2519774" y="4746084"/>
            <a:ext cx="3652426" cy="367992"/>
            <a:chOff x="1760569" y="3510867"/>
            <a:chExt cx="3652426" cy="367992"/>
          </a:xfrm>
        </p:grpSpPr>
        <p:pic>
          <p:nvPicPr>
            <p:cNvPr id="26" name="Platform R">
              <a:extLst>
                <a:ext uri="{FF2B5EF4-FFF2-40B4-BE49-F238E27FC236}">
                  <a16:creationId xmlns:a16="http://schemas.microsoft.com/office/drawing/2014/main" id="{362FC51E-538D-0B14-E03D-A8DCE8D36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5049395" y="3510867"/>
              <a:ext cx="363600" cy="363600"/>
            </a:xfrm>
            <a:prstGeom prst="rect">
              <a:avLst/>
            </a:prstGeom>
          </p:spPr>
        </p:pic>
        <p:sp>
          <p:nvSpPr>
            <p:cNvPr id="27" name="Platform Mid">
              <a:extLst>
                <a:ext uri="{FF2B5EF4-FFF2-40B4-BE49-F238E27FC236}">
                  <a16:creationId xmlns:a16="http://schemas.microsoft.com/office/drawing/2014/main" id="{08C35A31-4461-130C-442D-CB9D0CFA4940}"/>
                </a:ext>
              </a:extLst>
            </p:cNvPr>
            <p:cNvSpPr/>
            <p:nvPr userDrawn="1"/>
          </p:nvSpPr>
          <p:spPr>
            <a:xfrm>
              <a:off x="2124169" y="3510867"/>
              <a:ext cx="2925226" cy="367992"/>
            </a:xfrm>
            <a:prstGeom prst="rect">
              <a:avLst/>
            </a:prstGeom>
            <a:blipFill dpi="0" rotWithShape="1">
              <a:blip r:embed="rId8"/>
              <a:srcRect/>
              <a:tile tx="0" ty="0" sx="30000" sy="3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Platform L">
              <a:extLst>
                <a:ext uri="{FF2B5EF4-FFF2-40B4-BE49-F238E27FC236}">
                  <a16:creationId xmlns:a16="http://schemas.microsoft.com/office/drawing/2014/main" id="{BAD0FDC0-5B55-98B8-F763-6CEA3B34A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1760569" y="3510867"/>
              <a:ext cx="363600" cy="363600"/>
            </a:xfrm>
            <a:prstGeom prst="rect">
              <a:avLst/>
            </a:prstGeom>
          </p:spPr>
        </p:pic>
      </p:grpSp>
      <p:pic>
        <p:nvPicPr>
          <p:cNvPr id="29" name="Paint Cans">
            <a:extLst>
              <a:ext uri="{FF2B5EF4-FFF2-40B4-BE49-F238E27FC236}">
                <a16:creationId xmlns:a16="http://schemas.microsoft.com/office/drawing/2014/main" id="{4C61449F-16B8-5917-09B3-D982E95CA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51197" y="4164163"/>
            <a:ext cx="720000" cy="7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752E41-D235-5C0A-E144-5C6744A4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224EE-09D5-B86B-AEB2-E6498BBC86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D18BC-AFEA-59FE-4C01-74DD82073F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8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23FF3-D470-F60D-5670-F8F611F8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Face Entry Animation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E6626-1583-78D7-CD3F-F36E23DB07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 the Offset X and Offset Y on the crop settings of the image to change the face.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17E45-FA59-BA14-11F5-102DCBB744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To use this animation, copy and paste the nice job image to the slide.</a:t>
            </a:r>
          </a:p>
          <a:p>
            <a:r>
              <a:rPr lang="en-US" dirty="0"/>
              <a:t>The image is hidden on this slide so that you can read this.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4E0FDC9-9C1E-E955-A618-F0688640760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arumadrop One" pitchFamily="2" charset="-128"/>
                <a:ea typeface="Darumadrop One" pitchFamily="2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arumadrop One" pitchFamily="2" charset="-128"/>
                <a:ea typeface="Darumadrop One" pitchFamily="2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arumadrop One" pitchFamily="2" charset="-128"/>
                <a:ea typeface="Darumadrop One" pitchFamily="2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arumadrop One" pitchFamily="2" charset="-128"/>
                <a:ea typeface="Darumadrop One" pitchFamily="2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arumadrop One" pitchFamily="2" charset="-128"/>
                <a:ea typeface="Darumadrop One" pitchFamily="2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Nice Job" hidden="1">
            <a:extLst>
              <a:ext uri="{FF2B5EF4-FFF2-40B4-BE49-F238E27FC236}">
                <a16:creationId xmlns:a16="http://schemas.microsoft.com/office/drawing/2014/main" id="{89158507-659C-486A-4B2E-2E3A4E9CDD05}"/>
              </a:ext>
            </a:extLst>
          </p:cNvPr>
          <p:cNvSpPr/>
          <p:nvPr/>
        </p:nvSpPr>
        <p:spPr>
          <a:xfrm>
            <a:off x="-11904000" y="-14571000"/>
            <a:ext cx="36000000" cy="36000000"/>
          </a:xfrm>
          <a:prstGeom prst="rect">
            <a:avLst/>
          </a:prstGeom>
          <a:blipFill dpi="0" rotWithShape="1">
            <a:blip r:embed="rId2"/>
            <a:srcRect/>
            <a:stretch>
              <a:fillRect r="-100000" b="-100000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0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7451B-8AB4-8717-B459-D956B5DC4E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Construction Chaos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30DA6-116A-67FD-AED8-4C8E653A0F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Ken </a:t>
            </a:r>
            <a:r>
              <a:rPr lang="en-US" dirty="0" err="1"/>
              <a:t>Struction</a:t>
            </a:r>
            <a:r>
              <a:rPr lang="en-US" dirty="0"/>
              <a:t> Studios</a:t>
            </a:r>
          </a:p>
        </p:txBody>
      </p:sp>
    </p:spTree>
    <p:extLst>
      <p:ext uri="{BB962C8B-B14F-4D97-AF65-F5344CB8AC3E}">
        <p14:creationId xmlns:p14="http://schemas.microsoft.com/office/powerpoint/2010/main" val="1244523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49142-6BA3-0AC8-D7CD-4C9033C1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48956-30DB-43D0-8270-41D1A88C8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60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EE2CF-B358-8D0B-F3DA-42EB60E9E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F5EBD-9ED6-50FD-001A-A8885696FB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5CF2D-C61F-203E-D141-E43F947C26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71616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EE2CF-B358-8D0B-F3DA-42EB60E9E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F5EBD-9ED6-50FD-001A-A8885696FB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5CF2D-C61F-203E-D141-E43F947C26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Nice Job">
            <a:extLst>
              <a:ext uri="{FF2B5EF4-FFF2-40B4-BE49-F238E27FC236}">
                <a16:creationId xmlns:a16="http://schemas.microsoft.com/office/drawing/2014/main" id="{BCC0B8B3-5C94-72CF-6A11-5D2F0D43E4A4}"/>
              </a:ext>
            </a:extLst>
          </p:cNvPr>
          <p:cNvSpPr/>
          <p:nvPr/>
        </p:nvSpPr>
        <p:spPr>
          <a:xfrm>
            <a:off x="5196000" y="2529000"/>
            <a:ext cx="1800000" cy="1800000"/>
          </a:xfrm>
          <a:prstGeom prst="rect">
            <a:avLst/>
          </a:prstGeom>
          <a:blipFill dpi="0" rotWithShape="1">
            <a:blip r:embed="rId2"/>
            <a:srcRect/>
            <a:stretch>
              <a:fillRect r="-100000" b="-100000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81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"/>
    </mc:Choice>
    <mc:Fallback>
      <p:transition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repeatCount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2000000" y="20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A77E4-DC23-A95A-F2AB-0F5B85876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Underlying Magic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CAD12-8CD7-3912-5520-974589B5AC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00343-6446-8E7D-7597-649A5C7708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Nice Job">
            <a:extLst>
              <a:ext uri="{FF2B5EF4-FFF2-40B4-BE49-F238E27FC236}">
                <a16:creationId xmlns:a16="http://schemas.microsoft.com/office/drawing/2014/main" id="{FBC48373-3160-C6F3-8D95-7FB96D15E111}"/>
              </a:ext>
            </a:extLst>
          </p:cNvPr>
          <p:cNvSpPr/>
          <p:nvPr/>
        </p:nvSpPr>
        <p:spPr>
          <a:xfrm>
            <a:off x="-11904000" y="-14571000"/>
            <a:ext cx="36000000" cy="36000000"/>
          </a:xfrm>
          <a:prstGeom prst="rect">
            <a:avLst/>
          </a:prstGeom>
          <a:blipFill dpi="0" rotWithShape="1">
            <a:blip r:embed="rId2"/>
            <a:srcRect/>
            <a:stretch>
              <a:fillRect r="-100000" b="-100000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79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F6CD-D886-9E52-12EF-E08316869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4EF2E-C533-FBEE-B4E8-69132E404B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19618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F6CD-D886-9E52-12EF-E08316869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4EF2E-C533-FBEE-B4E8-69132E404B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25517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3067</TotalTime>
  <Words>135</Words>
  <Application>Microsoft Macintosh PowerPoint</Application>
  <PresentationFormat>Widescreen</PresentationFormat>
  <Paragraphs>17</Paragraphs>
  <Slides>11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Darumadrop One</vt:lpstr>
      <vt:lpstr>Arial</vt:lpstr>
      <vt:lpstr>Calibri</vt:lpstr>
      <vt:lpstr>Office Theme</vt:lpstr>
      <vt:lpstr>Face Exit Animation Template</vt:lpstr>
      <vt:lpstr>Face Entry Animation Template</vt:lpstr>
      <vt:lpstr>Construction Chaos</vt:lpstr>
      <vt:lpstr>Opportunity</vt:lpstr>
      <vt:lpstr>Value Proposition</vt:lpstr>
      <vt:lpstr>Value Proposition</vt:lpstr>
      <vt:lpstr>Underlying Magic</vt:lpstr>
      <vt:lpstr>Demonstration</vt:lpstr>
      <vt:lpstr>Demonstration</vt:lpstr>
      <vt:lpstr>Demo 2</vt:lpstr>
      <vt:lpstr>Prototype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Griffin</dc:creator>
  <cp:lastModifiedBy>Caleb Griffin</cp:lastModifiedBy>
  <cp:revision>1</cp:revision>
  <dcterms:created xsi:type="dcterms:W3CDTF">2023-06-03T17:14:14Z</dcterms:created>
  <dcterms:modified xsi:type="dcterms:W3CDTF">2023-06-05T21:02:56Z</dcterms:modified>
</cp:coreProperties>
</file>