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4" r:id="rId4"/>
    <p:sldId id="270" r:id="rId5"/>
    <p:sldId id="272" r:id="rId6"/>
    <p:sldId id="269" r:id="rId7"/>
    <p:sldId id="268" r:id="rId8"/>
    <p:sldId id="267" r:id="rId9"/>
    <p:sldId id="271" r:id="rId10"/>
    <p:sldId id="273" r:id="rId11"/>
    <p:sldId id="265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B7AB2-A03A-4197-9FB4-F41556286990}" v="57" dt="2023-06-08T09:34:0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Fieldhouse" userId="60dc5a29-2e42-4c7b-936d-fbddfb146be2" providerId="ADAL" clId="{A0EB7AB2-A03A-4197-9FB4-F41556286990}"/>
    <pc:docChg chg="undo custSel addSld delSld modSld sldOrd">
      <pc:chgData name="Jon Fieldhouse" userId="60dc5a29-2e42-4c7b-936d-fbddfb146be2" providerId="ADAL" clId="{A0EB7AB2-A03A-4197-9FB4-F41556286990}" dt="2023-06-08T09:35:48.460" v="3137" actId="20577"/>
      <pc:docMkLst>
        <pc:docMk/>
      </pc:docMkLst>
      <pc:sldChg chg="modSp mod">
        <pc:chgData name="Jon Fieldhouse" userId="60dc5a29-2e42-4c7b-936d-fbddfb146be2" providerId="ADAL" clId="{A0EB7AB2-A03A-4197-9FB4-F41556286990}" dt="2023-06-08T09:35:48.460" v="3137" actId="20577"/>
        <pc:sldMkLst>
          <pc:docMk/>
          <pc:sldMk cId="3340376915" sldId="257"/>
        </pc:sldMkLst>
        <pc:spChg chg="mod">
          <ac:chgData name="Jon Fieldhouse" userId="60dc5a29-2e42-4c7b-936d-fbddfb146be2" providerId="ADAL" clId="{A0EB7AB2-A03A-4197-9FB4-F41556286990}" dt="2023-06-08T09:35:48.460" v="3137" actId="20577"/>
          <ac:spMkLst>
            <pc:docMk/>
            <pc:sldMk cId="3340376915" sldId="257"/>
            <ac:spMk id="3" creationId="{AA7A5A2D-CCB5-45D6-FDC4-976DF30E4313}"/>
          </ac:spMkLst>
        </pc:spChg>
      </pc:sldChg>
      <pc:sldChg chg="modSp mod">
        <pc:chgData name="Jon Fieldhouse" userId="60dc5a29-2e42-4c7b-936d-fbddfb146be2" providerId="ADAL" clId="{A0EB7AB2-A03A-4197-9FB4-F41556286990}" dt="2023-05-23T11:23:41.327" v="223" actId="108"/>
        <pc:sldMkLst>
          <pc:docMk/>
          <pc:sldMk cId="3758919347" sldId="258"/>
        </pc:sldMkLst>
        <pc:spChg chg="mod">
          <ac:chgData name="Jon Fieldhouse" userId="60dc5a29-2e42-4c7b-936d-fbddfb146be2" providerId="ADAL" clId="{A0EB7AB2-A03A-4197-9FB4-F41556286990}" dt="2023-05-23T11:23:41.327" v="223" actId="108"/>
          <ac:spMkLst>
            <pc:docMk/>
            <pc:sldMk cId="3758919347" sldId="258"/>
            <ac:spMk id="3" creationId="{2C9035C7-8EB8-BDEF-A55E-C3B064A03926}"/>
          </ac:spMkLst>
        </pc:spChg>
      </pc:sldChg>
      <pc:sldChg chg="delSp del">
        <pc:chgData name="Jon Fieldhouse" userId="60dc5a29-2e42-4c7b-936d-fbddfb146be2" providerId="ADAL" clId="{A0EB7AB2-A03A-4197-9FB4-F41556286990}" dt="2023-05-19T14:34:36.217" v="127" actId="47"/>
        <pc:sldMkLst>
          <pc:docMk/>
          <pc:sldMk cId="905124085" sldId="260"/>
        </pc:sldMkLst>
        <pc:picChg chg="del">
          <ac:chgData name="Jon Fieldhouse" userId="60dc5a29-2e42-4c7b-936d-fbddfb146be2" providerId="ADAL" clId="{A0EB7AB2-A03A-4197-9FB4-F41556286990}" dt="2023-05-19T14:34:23.170" v="124" actId="21"/>
          <ac:picMkLst>
            <pc:docMk/>
            <pc:sldMk cId="905124085" sldId="260"/>
            <ac:picMk id="4098" creationId="{22CC52CD-BC8F-89C1-EB90-62F04075706F}"/>
          </ac:picMkLst>
        </pc:picChg>
      </pc:sldChg>
      <pc:sldChg chg="delSp del">
        <pc:chgData name="Jon Fieldhouse" userId="60dc5a29-2e42-4c7b-936d-fbddfb146be2" providerId="ADAL" clId="{A0EB7AB2-A03A-4197-9FB4-F41556286990}" dt="2023-05-19T14:34:41.632" v="129" actId="47"/>
        <pc:sldMkLst>
          <pc:docMk/>
          <pc:sldMk cId="2290693321" sldId="261"/>
        </pc:sldMkLst>
        <pc:picChg chg="del">
          <ac:chgData name="Jon Fieldhouse" userId="60dc5a29-2e42-4c7b-936d-fbddfb146be2" providerId="ADAL" clId="{A0EB7AB2-A03A-4197-9FB4-F41556286990}" dt="2023-05-19T14:32:40.154" v="119" actId="21"/>
          <ac:picMkLst>
            <pc:docMk/>
            <pc:sldMk cId="2290693321" sldId="261"/>
            <ac:picMk id="2050" creationId="{439B1137-8512-0240-C017-6F967E497BFF}"/>
          </ac:picMkLst>
        </pc:picChg>
      </pc:sldChg>
      <pc:sldChg chg="delSp del">
        <pc:chgData name="Jon Fieldhouse" userId="60dc5a29-2e42-4c7b-936d-fbddfb146be2" providerId="ADAL" clId="{A0EB7AB2-A03A-4197-9FB4-F41556286990}" dt="2023-05-19T14:28:27.964" v="113" actId="47"/>
        <pc:sldMkLst>
          <pc:docMk/>
          <pc:sldMk cId="3084060084" sldId="262"/>
        </pc:sldMkLst>
        <pc:picChg chg="del">
          <ac:chgData name="Jon Fieldhouse" userId="60dc5a29-2e42-4c7b-936d-fbddfb146be2" providerId="ADAL" clId="{A0EB7AB2-A03A-4197-9FB4-F41556286990}" dt="2023-05-19T14:28:15.914" v="111" actId="21"/>
          <ac:picMkLst>
            <pc:docMk/>
            <pc:sldMk cId="3084060084" sldId="262"/>
            <ac:picMk id="6146" creationId="{0DD79A31-B60B-EC0E-2219-AC26FC4EA5C1}"/>
          </ac:picMkLst>
        </pc:picChg>
      </pc:sldChg>
      <pc:sldChg chg="delSp del">
        <pc:chgData name="Jon Fieldhouse" userId="60dc5a29-2e42-4c7b-936d-fbddfb146be2" providerId="ADAL" clId="{A0EB7AB2-A03A-4197-9FB4-F41556286990}" dt="2023-05-19T14:28:45.558" v="116" actId="47"/>
        <pc:sldMkLst>
          <pc:docMk/>
          <pc:sldMk cId="1943613158" sldId="263"/>
        </pc:sldMkLst>
        <pc:picChg chg="del">
          <ac:chgData name="Jon Fieldhouse" userId="60dc5a29-2e42-4c7b-936d-fbddfb146be2" providerId="ADAL" clId="{A0EB7AB2-A03A-4197-9FB4-F41556286990}" dt="2023-05-19T14:28:32.497" v="114" actId="21"/>
          <ac:picMkLst>
            <pc:docMk/>
            <pc:sldMk cId="1943613158" sldId="263"/>
            <ac:picMk id="5122" creationId="{9CCB488B-0C53-A5E1-675E-4711A982D95C}"/>
          </ac:picMkLst>
        </pc:picChg>
      </pc:sldChg>
      <pc:sldChg chg="modSp mod">
        <pc:chgData name="Jon Fieldhouse" userId="60dc5a29-2e42-4c7b-936d-fbddfb146be2" providerId="ADAL" clId="{A0EB7AB2-A03A-4197-9FB4-F41556286990}" dt="2023-05-25T12:03:00.398" v="2553" actId="20577"/>
        <pc:sldMkLst>
          <pc:docMk/>
          <pc:sldMk cId="3541578297" sldId="265"/>
        </pc:sldMkLst>
        <pc:spChg chg="mod">
          <ac:chgData name="Jon Fieldhouse" userId="60dc5a29-2e42-4c7b-936d-fbddfb146be2" providerId="ADAL" clId="{A0EB7AB2-A03A-4197-9FB4-F41556286990}" dt="2023-05-25T12:03:00.398" v="2553" actId="20577"/>
          <ac:spMkLst>
            <pc:docMk/>
            <pc:sldMk cId="3541578297" sldId="265"/>
            <ac:spMk id="3" creationId="{AA7A5A2D-CCB5-45D6-FDC4-976DF30E4313}"/>
          </ac:spMkLst>
        </pc:spChg>
      </pc:sldChg>
      <pc:sldChg chg="delSp del">
        <pc:chgData name="Jon Fieldhouse" userId="60dc5a29-2e42-4c7b-936d-fbddfb146be2" providerId="ADAL" clId="{A0EB7AB2-A03A-4197-9FB4-F41556286990}" dt="2023-05-19T14:34:40.167" v="128" actId="47"/>
        <pc:sldMkLst>
          <pc:docMk/>
          <pc:sldMk cId="528549262" sldId="266"/>
        </pc:sldMkLst>
        <pc:picChg chg="del">
          <ac:chgData name="Jon Fieldhouse" userId="60dc5a29-2e42-4c7b-936d-fbddfb146be2" providerId="ADAL" clId="{A0EB7AB2-A03A-4197-9FB4-F41556286990}" dt="2023-05-19T14:33:43.237" v="121" actId="21"/>
          <ac:picMkLst>
            <pc:docMk/>
            <pc:sldMk cId="528549262" sldId="266"/>
            <ac:picMk id="3074" creationId="{F4D36780-75AF-F27D-1102-E4688278C157}"/>
          </ac:picMkLst>
        </pc:picChg>
      </pc:sldChg>
      <pc:sldChg chg="addSp delSp modSp mod ord">
        <pc:chgData name="Jon Fieldhouse" userId="60dc5a29-2e42-4c7b-936d-fbddfb146be2" providerId="ADAL" clId="{A0EB7AB2-A03A-4197-9FB4-F41556286990}" dt="2023-06-05T13:29:18.132" v="2993" actId="1076"/>
        <pc:sldMkLst>
          <pc:docMk/>
          <pc:sldMk cId="3790857655" sldId="267"/>
        </pc:sldMkLst>
        <pc:spChg chg="mod">
          <ac:chgData name="Jon Fieldhouse" userId="60dc5a29-2e42-4c7b-936d-fbddfb146be2" providerId="ADAL" clId="{A0EB7AB2-A03A-4197-9FB4-F41556286990}" dt="2023-05-23T11:26:50.295" v="237" actId="26606"/>
          <ac:spMkLst>
            <pc:docMk/>
            <pc:sldMk cId="3790857655" sldId="267"/>
            <ac:spMk id="2" creationId="{CEDC38A6-21EE-6039-3538-68E070CB8D56}"/>
          </ac:spMkLst>
        </pc:spChg>
        <pc:spChg chg="mod ord">
          <ac:chgData name="Jon Fieldhouse" userId="60dc5a29-2e42-4c7b-936d-fbddfb146be2" providerId="ADAL" clId="{A0EB7AB2-A03A-4197-9FB4-F41556286990}" dt="2023-06-05T13:27:50.341" v="2976" actId="20577"/>
          <ac:spMkLst>
            <pc:docMk/>
            <pc:sldMk cId="3790857655" sldId="267"/>
            <ac:spMk id="3" creationId="{44B905AA-45C0-42E2-6828-07BA6C630FDA}"/>
          </ac:spMkLst>
        </pc:spChg>
        <pc:spChg chg="del">
          <ac:chgData name="Jon Fieldhouse" userId="60dc5a29-2e42-4c7b-936d-fbddfb146be2" providerId="ADAL" clId="{A0EB7AB2-A03A-4197-9FB4-F41556286990}" dt="2023-05-23T11:26:50.295" v="237" actId="26606"/>
          <ac:spMkLst>
            <pc:docMk/>
            <pc:sldMk cId="3790857655" sldId="267"/>
            <ac:spMk id="1031" creationId="{45C76AC0-BB6B-419E-A327-AFA29750080A}"/>
          </ac:spMkLst>
        </pc:spChg>
        <pc:spChg chg="del">
          <ac:chgData name="Jon Fieldhouse" userId="60dc5a29-2e42-4c7b-936d-fbddfb146be2" providerId="ADAL" clId="{A0EB7AB2-A03A-4197-9FB4-F41556286990}" dt="2023-05-23T11:26:50.295" v="237" actId="26606"/>
          <ac:spMkLst>
            <pc:docMk/>
            <pc:sldMk cId="3790857655" sldId="267"/>
            <ac:spMk id="1035" creationId="{8B0E4246-09B8-46D7-A0D2-4D264863AD39}"/>
          </ac:spMkLst>
        </pc:spChg>
        <pc:spChg chg="add">
          <ac:chgData name="Jon Fieldhouse" userId="60dc5a29-2e42-4c7b-936d-fbddfb146be2" providerId="ADAL" clId="{A0EB7AB2-A03A-4197-9FB4-F41556286990}" dt="2023-05-23T11:26:50.295" v="237" actId="26606"/>
          <ac:spMkLst>
            <pc:docMk/>
            <pc:sldMk cId="3790857655" sldId="267"/>
            <ac:spMk id="1044" creationId="{E8E51B09-2B9E-4D82-A5F8-29F85CBE206E}"/>
          </ac:spMkLst>
        </pc:spChg>
        <pc:spChg chg="add">
          <ac:chgData name="Jon Fieldhouse" userId="60dc5a29-2e42-4c7b-936d-fbddfb146be2" providerId="ADAL" clId="{A0EB7AB2-A03A-4197-9FB4-F41556286990}" dt="2023-05-23T11:26:50.295" v="237" actId="26606"/>
          <ac:spMkLst>
            <pc:docMk/>
            <pc:sldMk cId="3790857655" sldId="267"/>
            <ac:spMk id="1046" creationId="{59240118-40F3-4A1C-85DC-4E58525CB6AD}"/>
          </ac:spMkLst>
        </pc:spChg>
        <pc:grpChg chg="add">
          <ac:chgData name="Jon Fieldhouse" userId="60dc5a29-2e42-4c7b-936d-fbddfb146be2" providerId="ADAL" clId="{A0EB7AB2-A03A-4197-9FB4-F41556286990}" dt="2023-05-23T11:26:50.295" v="237" actId="26606"/>
          <ac:grpSpMkLst>
            <pc:docMk/>
            <pc:sldMk cId="3790857655" sldId="267"/>
            <ac:grpSpMk id="1048" creationId="{C269951F-7B8C-4336-BC68-9BA9843CEDA1}"/>
          </ac:grpSpMkLst>
        </pc:grpChg>
        <pc:picChg chg="add mod">
          <ac:chgData name="Jon Fieldhouse" userId="60dc5a29-2e42-4c7b-936d-fbddfb146be2" providerId="ADAL" clId="{A0EB7AB2-A03A-4197-9FB4-F41556286990}" dt="2023-05-23T11:26:50.295" v="237" actId="26606"/>
          <ac:picMkLst>
            <pc:docMk/>
            <pc:sldMk cId="3790857655" sldId="267"/>
            <ac:picMk id="4" creationId="{73566FF0-22E7-F15C-B1B8-5AB58AC42E34}"/>
          </ac:picMkLst>
        </pc:picChg>
        <pc:picChg chg="add del mod">
          <ac:chgData name="Jon Fieldhouse" userId="60dc5a29-2e42-4c7b-936d-fbddfb146be2" providerId="ADAL" clId="{A0EB7AB2-A03A-4197-9FB4-F41556286990}" dt="2023-06-05T13:10:05.286" v="2919" actId="478"/>
          <ac:picMkLst>
            <pc:docMk/>
            <pc:sldMk cId="3790857655" sldId="267"/>
            <ac:picMk id="5" creationId="{21A33D0D-B892-7880-8127-0EA35AA8A4C7}"/>
          </ac:picMkLst>
        </pc:picChg>
        <pc:picChg chg="add mod">
          <ac:chgData name="Jon Fieldhouse" userId="60dc5a29-2e42-4c7b-936d-fbddfb146be2" providerId="ADAL" clId="{A0EB7AB2-A03A-4197-9FB4-F41556286990}" dt="2023-06-05T13:29:18.132" v="2993" actId="1076"/>
          <ac:picMkLst>
            <pc:docMk/>
            <pc:sldMk cId="3790857655" sldId="267"/>
            <ac:picMk id="7" creationId="{2D8DDEE2-9393-09A5-E286-D0ACC45D2B5F}"/>
          </ac:picMkLst>
        </pc:picChg>
        <pc:picChg chg="add mod">
          <ac:chgData name="Jon Fieldhouse" userId="60dc5a29-2e42-4c7b-936d-fbddfb146be2" providerId="ADAL" clId="{A0EB7AB2-A03A-4197-9FB4-F41556286990}" dt="2023-06-05T13:27:10.156" v="2975" actId="1076"/>
          <ac:picMkLst>
            <pc:docMk/>
            <pc:sldMk cId="3790857655" sldId="267"/>
            <ac:picMk id="9" creationId="{2C446857-A48A-DA21-60D0-9ECEA26E6A11}"/>
          </ac:picMkLst>
        </pc:picChg>
        <pc:picChg chg="del">
          <ac:chgData name="Jon Fieldhouse" userId="60dc5a29-2e42-4c7b-936d-fbddfb146be2" providerId="ADAL" clId="{A0EB7AB2-A03A-4197-9FB4-F41556286990}" dt="2023-05-23T11:26:50.295" v="237" actId="26606"/>
          <ac:picMkLst>
            <pc:docMk/>
            <pc:sldMk cId="3790857655" sldId="267"/>
            <ac:picMk id="1037" creationId="{F50C8D8D-B32F-4194-8321-164EC442750E}"/>
          </ac:picMkLst>
        </pc:picChg>
        <pc:picChg chg="add">
          <ac:chgData name="Jon Fieldhouse" userId="60dc5a29-2e42-4c7b-936d-fbddfb146be2" providerId="ADAL" clId="{A0EB7AB2-A03A-4197-9FB4-F41556286990}" dt="2023-05-23T11:26:50.295" v="237" actId="26606"/>
          <ac:picMkLst>
            <pc:docMk/>
            <pc:sldMk cId="3790857655" sldId="267"/>
            <ac:picMk id="1054" creationId="{DD8AF6BD-5D32-4F8F-98B6-05F8A4390CB7}"/>
          </ac:picMkLst>
        </pc:picChg>
        <pc:cxnChg chg="del">
          <ac:chgData name="Jon Fieldhouse" userId="60dc5a29-2e42-4c7b-936d-fbddfb146be2" providerId="ADAL" clId="{A0EB7AB2-A03A-4197-9FB4-F41556286990}" dt="2023-05-23T11:26:50.295" v="237" actId="26606"/>
          <ac:cxnSpMkLst>
            <pc:docMk/>
            <pc:sldMk cId="3790857655" sldId="267"/>
            <ac:cxnSpMk id="1033" creationId="{B3E0B6A3-E197-43D6-82D5-7455DAB1A746}"/>
          </ac:cxnSpMkLst>
        </pc:cxnChg>
        <pc:cxnChg chg="del">
          <ac:chgData name="Jon Fieldhouse" userId="60dc5a29-2e42-4c7b-936d-fbddfb146be2" providerId="ADAL" clId="{A0EB7AB2-A03A-4197-9FB4-F41556286990}" dt="2023-05-23T11:26:50.295" v="237" actId="26606"/>
          <ac:cxnSpMkLst>
            <pc:docMk/>
            <pc:sldMk cId="3790857655" sldId="267"/>
            <ac:cxnSpMk id="1039" creationId="{5BD24D8B-8573-4260-B700-E860AD6D2A8E}"/>
          </ac:cxnSpMkLst>
        </pc:cxnChg>
        <pc:cxnChg chg="add">
          <ac:chgData name="Jon Fieldhouse" userId="60dc5a29-2e42-4c7b-936d-fbddfb146be2" providerId="ADAL" clId="{A0EB7AB2-A03A-4197-9FB4-F41556286990}" dt="2023-05-23T11:26:50.295" v="237" actId="26606"/>
          <ac:cxnSpMkLst>
            <pc:docMk/>
            <pc:sldMk cId="3790857655" sldId="267"/>
            <ac:cxnSpMk id="1052" creationId="{A9087EE4-E285-4C8E-AC5F-CAE7D1FDE365}"/>
          </ac:cxnSpMkLst>
        </pc:cxnChg>
        <pc:cxnChg chg="add">
          <ac:chgData name="Jon Fieldhouse" userId="60dc5a29-2e42-4c7b-936d-fbddfb146be2" providerId="ADAL" clId="{A0EB7AB2-A03A-4197-9FB4-F41556286990}" dt="2023-05-23T11:26:50.295" v="237" actId="26606"/>
          <ac:cxnSpMkLst>
            <pc:docMk/>
            <pc:sldMk cId="3790857655" sldId="267"/>
            <ac:cxnSpMk id="1056" creationId="{B47013E4-D33D-425E-B32E-DE7D5CB5F302}"/>
          </ac:cxnSpMkLst>
        </pc:cxnChg>
      </pc:sldChg>
      <pc:sldChg chg="addSp delSp modSp mod ord setBg setClrOvrMap">
        <pc:chgData name="Jon Fieldhouse" userId="60dc5a29-2e42-4c7b-936d-fbddfb146be2" providerId="ADAL" clId="{A0EB7AB2-A03A-4197-9FB4-F41556286990}" dt="2023-06-05T13:36:19.518" v="3067" actId="27636"/>
        <pc:sldMkLst>
          <pc:docMk/>
          <pc:sldMk cId="2859001509" sldId="268"/>
        </pc:sldMkLst>
        <pc:spChg chg="mod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2" creationId="{CEDC38A6-21EE-6039-3538-68E070CB8D56}"/>
          </ac:spMkLst>
        </pc:spChg>
        <pc:spChg chg="mod">
          <ac:chgData name="Jon Fieldhouse" userId="60dc5a29-2e42-4c7b-936d-fbddfb146be2" providerId="ADAL" clId="{A0EB7AB2-A03A-4197-9FB4-F41556286990}" dt="2023-06-05T13:36:19.518" v="3067" actId="27636"/>
          <ac:spMkLst>
            <pc:docMk/>
            <pc:sldMk cId="2859001509" sldId="268"/>
            <ac:spMk id="3" creationId="{44B905AA-45C0-42E2-6828-07BA6C630FDA}"/>
          </ac:spMkLst>
        </pc:spChg>
        <pc:spChg chg="del">
          <ac:chgData name="Jon Fieldhouse" userId="60dc5a29-2e42-4c7b-936d-fbddfb146be2" providerId="ADAL" clId="{A0EB7AB2-A03A-4197-9FB4-F41556286990}" dt="2023-05-23T11:25:32.493" v="232" actId="26606"/>
          <ac:spMkLst>
            <pc:docMk/>
            <pc:sldMk cId="2859001509" sldId="268"/>
            <ac:spMk id="1031" creationId="{45C76AC0-BB6B-419E-A327-AFA29750080A}"/>
          </ac:spMkLst>
        </pc:spChg>
        <pc:spChg chg="del">
          <ac:chgData name="Jon Fieldhouse" userId="60dc5a29-2e42-4c7b-936d-fbddfb146be2" providerId="ADAL" clId="{A0EB7AB2-A03A-4197-9FB4-F41556286990}" dt="2023-05-23T11:25:32.493" v="232" actId="26606"/>
          <ac:spMkLst>
            <pc:docMk/>
            <pc:sldMk cId="2859001509" sldId="268"/>
            <ac:spMk id="1035" creationId="{8B0E4246-09B8-46D7-A0D2-4D264863AD39}"/>
          </ac:spMkLst>
        </pc:spChg>
        <pc:spChg chg="add del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44" creationId="{C6870151-9189-4C3A-8379-EF3D95827A0A}"/>
          </ac:spMkLst>
        </pc:spChg>
        <pc:spChg chg="add del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46" creationId="{123EA69C-102A-4DD0-9547-05DCD271D159}"/>
          </ac:spMkLst>
        </pc:spChg>
        <pc:spChg chg="add del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48" creationId="{6A862265-5CA3-4C40-8582-7534C3B03C2A}"/>
          </ac:spMkLst>
        </pc:spChg>
        <pc:spChg chg="add del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50" creationId="{600EF80B-0391-4082-9AF5-F15B091B4CE9}"/>
          </ac:spMkLst>
        </pc:spChg>
        <pc:spChg chg="add del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54" creationId="{3FBF03E8-C602-4192-9C52-F84B29FDCC88}"/>
          </ac:spMkLst>
        </pc:spChg>
        <pc:spChg chg="add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59" creationId="{E8E51B09-2B9E-4D82-A5F8-29F85CBE206E}"/>
          </ac:spMkLst>
        </pc:spChg>
        <pc:spChg chg="add">
          <ac:chgData name="Jon Fieldhouse" userId="60dc5a29-2e42-4c7b-936d-fbddfb146be2" providerId="ADAL" clId="{A0EB7AB2-A03A-4197-9FB4-F41556286990}" dt="2023-05-23T11:26:38.975" v="233" actId="26606"/>
          <ac:spMkLst>
            <pc:docMk/>
            <pc:sldMk cId="2859001509" sldId="268"/>
            <ac:spMk id="1061" creationId="{59240118-40F3-4A1C-85DC-4E58525CB6AD}"/>
          </ac:spMkLst>
        </pc:spChg>
        <pc:grpChg chg="add">
          <ac:chgData name="Jon Fieldhouse" userId="60dc5a29-2e42-4c7b-936d-fbddfb146be2" providerId="ADAL" clId="{A0EB7AB2-A03A-4197-9FB4-F41556286990}" dt="2023-05-23T11:26:38.975" v="233" actId="26606"/>
          <ac:grpSpMkLst>
            <pc:docMk/>
            <pc:sldMk cId="2859001509" sldId="268"/>
            <ac:grpSpMk id="1063" creationId="{C269951F-7B8C-4336-BC68-9BA9843CEDA1}"/>
          </ac:grpSpMkLst>
        </pc:grpChg>
        <pc:picChg chg="add mod ord">
          <ac:chgData name="Jon Fieldhouse" userId="60dc5a29-2e42-4c7b-936d-fbddfb146be2" providerId="ADAL" clId="{A0EB7AB2-A03A-4197-9FB4-F41556286990}" dt="2023-06-05T13:31:55.712" v="3002" actId="1076"/>
          <ac:picMkLst>
            <pc:docMk/>
            <pc:sldMk cId="2859001509" sldId="268"/>
            <ac:picMk id="4" creationId="{5973B5E2-D247-984C-FCED-573613D77EE3}"/>
          </ac:picMkLst>
        </pc:picChg>
        <pc:picChg chg="add del mod">
          <ac:chgData name="Jon Fieldhouse" userId="60dc5a29-2e42-4c7b-936d-fbddfb146be2" providerId="ADAL" clId="{A0EB7AB2-A03A-4197-9FB4-F41556286990}" dt="2023-06-05T13:10:07.281" v="2921" actId="478"/>
          <ac:picMkLst>
            <pc:docMk/>
            <pc:sldMk cId="2859001509" sldId="268"/>
            <ac:picMk id="5" creationId="{AF30B8E3-D186-0DED-08E3-77B30044BD45}"/>
          </ac:picMkLst>
        </pc:picChg>
        <pc:picChg chg="add mod">
          <ac:chgData name="Jon Fieldhouse" userId="60dc5a29-2e42-4c7b-936d-fbddfb146be2" providerId="ADAL" clId="{A0EB7AB2-A03A-4197-9FB4-F41556286990}" dt="2023-06-05T13:32:12.574" v="3009" actId="1076"/>
          <ac:picMkLst>
            <pc:docMk/>
            <pc:sldMk cId="2859001509" sldId="268"/>
            <ac:picMk id="7" creationId="{3106F530-FBD0-CA96-D957-656452C35D3F}"/>
          </ac:picMkLst>
        </pc:picChg>
        <pc:picChg chg="add mod">
          <ac:chgData name="Jon Fieldhouse" userId="60dc5a29-2e42-4c7b-936d-fbddfb146be2" providerId="ADAL" clId="{A0EB7AB2-A03A-4197-9FB4-F41556286990}" dt="2023-06-05T13:32:45.374" v="3020" actId="1076"/>
          <ac:picMkLst>
            <pc:docMk/>
            <pc:sldMk cId="2859001509" sldId="268"/>
            <ac:picMk id="9" creationId="{04D693E0-CB6B-1C06-7718-3A1129846725}"/>
          </ac:picMkLst>
        </pc:picChg>
        <pc:picChg chg="del">
          <ac:chgData name="Jon Fieldhouse" userId="60dc5a29-2e42-4c7b-936d-fbddfb146be2" providerId="ADAL" clId="{A0EB7AB2-A03A-4197-9FB4-F41556286990}" dt="2023-05-23T11:25:32.493" v="232" actId="26606"/>
          <ac:picMkLst>
            <pc:docMk/>
            <pc:sldMk cId="2859001509" sldId="268"/>
            <ac:picMk id="1037" creationId="{F50C8D8D-B32F-4194-8321-164EC442750E}"/>
          </ac:picMkLst>
        </pc:picChg>
        <pc:picChg chg="add">
          <ac:chgData name="Jon Fieldhouse" userId="60dc5a29-2e42-4c7b-936d-fbddfb146be2" providerId="ADAL" clId="{A0EB7AB2-A03A-4197-9FB4-F41556286990}" dt="2023-05-23T11:26:38.975" v="233" actId="26606"/>
          <ac:picMkLst>
            <pc:docMk/>
            <pc:sldMk cId="2859001509" sldId="268"/>
            <ac:picMk id="1069" creationId="{DD8AF6BD-5D32-4F8F-98B6-05F8A4390CB7}"/>
          </ac:picMkLst>
        </pc:picChg>
        <pc:cxnChg chg="del">
          <ac:chgData name="Jon Fieldhouse" userId="60dc5a29-2e42-4c7b-936d-fbddfb146be2" providerId="ADAL" clId="{A0EB7AB2-A03A-4197-9FB4-F41556286990}" dt="2023-05-23T11:25:32.493" v="232" actId="26606"/>
          <ac:cxnSpMkLst>
            <pc:docMk/>
            <pc:sldMk cId="2859001509" sldId="268"/>
            <ac:cxnSpMk id="1033" creationId="{B3E0B6A3-E197-43D6-82D5-7455DAB1A746}"/>
          </ac:cxnSpMkLst>
        </pc:cxnChg>
        <pc:cxnChg chg="del">
          <ac:chgData name="Jon Fieldhouse" userId="60dc5a29-2e42-4c7b-936d-fbddfb146be2" providerId="ADAL" clId="{A0EB7AB2-A03A-4197-9FB4-F41556286990}" dt="2023-05-23T11:25:32.493" v="232" actId="26606"/>
          <ac:cxnSpMkLst>
            <pc:docMk/>
            <pc:sldMk cId="2859001509" sldId="268"/>
            <ac:cxnSpMk id="1039" creationId="{5BD24D8B-8573-4260-B700-E860AD6D2A8E}"/>
          </ac:cxnSpMkLst>
        </pc:cxnChg>
        <pc:cxnChg chg="add del">
          <ac:chgData name="Jon Fieldhouse" userId="60dc5a29-2e42-4c7b-936d-fbddfb146be2" providerId="ADAL" clId="{A0EB7AB2-A03A-4197-9FB4-F41556286990}" dt="2023-05-23T11:26:38.975" v="233" actId="26606"/>
          <ac:cxnSpMkLst>
            <pc:docMk/>
            <pc:sldMk cId="2859001509" sldId="268"/>
            <ac:cxnSpMk id="1052" creationId="{D33AC32D-5F44-45F7-A0BD-7C11A86BED57}"/>
          </ac:cxnSpMkLst>
        </pc:cxnChg>
        <pc:cxnChg chg="add">
          <ac:chgData name="Jon Fieldhouse" userId="60dc5a29-2e42-4c7b-936d-fbddfb146be2" providerId="ADAL" clId="{A0EB7AB2-A03A-4197-9FB4-F41556286990}" dt="2023-05-23T11:26:38.975" v="233" actId="26606"/>
          <ac:cxnSpMkLst>
            <pc:docMk/>
            <pc:sldMk cId="2859001509" sldId="268"/>
            <ac:cxnSpMk id="1067" creationId="{A9087EE4-E285-4C8E-AC5F-CAE7D1FDE365}"/>
          </ac:cxnSpMkLst>
        </pc:cxnChg>
        <pc:cxnChg chg="add">
          <ac:chgData name="Jon Fieldhouse" userId="60dc5a29-2e42-4c7b-936d-fbddfb146be2" providerId="ADAL" clId="{A0EB7AB2-A03A-4197-9FB4-F41556286990}" dt="2023-05-23T11:26:38.975" v="233" actId="26606"/>
          <ac:cxnSpMkLst>
            <pc:docMk/>
            <pc:sldMk cId="2859001509" sldId="268"/>
            <ac:cxnSpMk id="1071" creationId="{B47013E4-D33D-425E-B32E-DE7D5CB5F302}"/>
          </ac:cxnSpMkLst>
        </pc:cxnChg>
      </pc:sldChg>
      <pc:sldChg chg="addSp delSp modSp mod">
        <pc:chgData name="Jon Fieldhouse" userId="60dc5a29-2e42-4c7b-936d-fbddfb146be2" providerId="ADAL" clId="{A0EB7AB2-A03A-4197-9FB4-F41556286990}" dt="2023-06-05T13:36:13.330" v="3061" actId="20577"/>
        <pc:sldMkLst>
          <pc:docMk/>
          <pc:sldMk cId="2363653528" sldId="269"/>
        </pc:sldMkLst>
        <pc:spChg chg="mod">
          <ac:chgData name="Jon Fieldhouse" userId="60dc5a29-2e42-4c7b-936d-fbddfb146be2" providerId="ADAL" clId="{A0EB7AB2-A03A-4197-9FB4-F41556286990}" dt="2023-05-23T11:26:47.775" v="236" actId="26606"/>
          <ac:spMkLst>
            <pc:docMk/>
            <pc:sldMk cId="2363653528" sldId="269"/>
            <ac:spMk id="2" creationId="{CEDC38A6-21EE-6039-3538-68E070CB8D56}"/>
          </ac:spMkLst>
        </pc:spChg>
        <pc:spChg chg="mod ord">
          <ac:chgData name="Jon Fieldhouse" userId="60dc5a29-2e42-4c7b-936d-fbddfb146be2" providerId="ADAL" clId="{A0EB7AB2-A03A-4197-9FB4-F41556286990}" dt="2023-06-05T13:36:13.330" v="3061" actId="20577"/>
          <ac:spMkLst>
            <pc:docMk/>
            <pc:sldMk cId="2363653528" sldId="269"/>
            <ac:spMk id="3" creationId="{44B905AA-45C0-42E2-6828-07BA6C630FDA}"/>
          </ac:spMkLst>
        </pc:spChg>
        <pc:spChg chg="del">
          <ac:chgData name="Jon Fieldhouse" userId="60dc5a29-2e42-4c7b-936d-fbddfb146be2" providerId="ADAL" clId="{A0EB7AB2-A03A-4197-9FB4-F41556286990}" dt="2023-05-23T11:26:47.775" v="236" actId="26606"/>
          <ac:spMkLst>
            <pc:docMk/>
            <pc:sldMk cId="2363653528" sldId="269"/>
            <ac:spMk id="1031" creationId="{45C76AC0-BB6B-419E-A327-AFA29750080A}"/>
          </ac:spMkLst>
        </pc:spChg>
        <pc:spChg chg="del">
          <ac:chgData name="Jon Fieldhouse" userId="60dc5a29-2e42-4c7b-936d-fbddfb146be2" providerId="ADAL" clId="{A0EB7AB2-A03A-4197-9FB4-F41556286990}" dt="2023-05-23T11:26:47.775" v="236" actId="26606"/>
          <ac:spMkLst>
            <pc:docMk/>
            <pc:sldMk cId="2363653528" sldId="269"/>
            <ac:spMk id="1035" creationId="{8B0E4246-09B8-46D7-A0D2-4D264863AD39}"/>
          </ac:spMkLst>
        </pc:spChg>
        <pc:spChg chg="add">
          <ac:chgData name="Jon Fieldhouse" userId="60dc5a29-2e42-4c7b-936d-fbddfb146be2" providerId="ADAL" clId="{A0EB7AB2-A03A-4197-9FB4-F41556286990}" dt="2023-05-23T11:26:47.775" v="236" actId="26606"/>
          <ac:spMkLst>
            <pc:docMk/>
            <pc:sldMk cId="2363653528" sldId="269"/>
            <ac:spMk id="1044" creationId="{E8E51B09-2B9E-4D82-A5F8-29F85CBE206E}"/>
          </ac:spMkLst>
        </pc:spChg>
        <pc:spChg chg="add">
          <ac:chgData name="Jon Fieldhouse" userId="60dc5a29-2e42-4c7b-936d-fbddfb146be2" providerId="ADAL" clId="{A0EB7AB2-A03A-4197-9FB4-F41556286990}" dt="2023-05-23T11:26:47.775" v="236" actId="26606"/>
          <ac:spMkLst>
            <pc:docMk/>
            <pc:sldMk cId="2363653528" sldId="269"/>
            <ac:spMk id="1046" creationId="{59240118-40F3-4A1C-85DC-4E58525CB6AD}"/>
          </ac:spMkLst>
        </pc:spChg>
        <pc:grpChg chg="add">
          <ac:chgData name="Jon Fieldhouse" userId="60dc5a29-2e42-4c7b-936d-fbddfb146be2" providerId="ADAL" clId="{A0EB7AB2-A03A-4197-9FB4-F41556286990}" dt="2023-05-23T11:26:47.775" v="236" actId="26606"/>
          <ac:grpSpMkLst>
            <pc:docMk/>
            <pc:sldMk cId="2363653528" sldId="269"/>
            <ac:grpSpMk id="1048" creationId="{C269951F-7B8C-4336-BC68-9BA9843CEDA1}"/>
          </ac:grpSpMkLst>
        </pc:grpChg>
        <pc:picChg chg="add mod">
          <ac:chgData name="Jon Fieldhouse" userId="60dc5a29-2e42-4c7b-936d-fbddfb146be2" providerId="ADAL" clId="{A0EB7AB2-A03A-4197-9FB4-F41556286990}" dt="2023-05-23T11:26:47.775" v="236" actId="26606"/>
          <ac:picMkLst>
            <pc:docMk/>
            <pc:sldMk cId="2363653528" sldId="269"/>
            <ac:picMk id="4" creationId="{7D7A27BD-EA5F-5154-BDDE-5B9B9C0A589C}"/>
          </ac:picMkLst>
        </pc:picChg>
        <pc:picChg chg="add del mod">
          <ac:chgData name="Jon Fieldhouse" userId="60dc5a29-2e42-4c7b-936d-fbddfb146be2" providerId="ADAL" clId="{A0EB7AB2-A03A-4197-9FB4-F41556286990}" dt="2023-06-05T13:10:06.252" v="2920" actId="478"/>
          <ac:picMkLst>
            <pc:docMk/>
            <pc:sldMk cId="2363653528" sldId="269"/>
            <ac:picMk id="5" creationId="{1BA7A181-34A2-6C60-444A-962C6796D22E}"/>
          </ac:picMkLst>
        </pc:picChg>
        <pc:picChg chg="add del mod">
          <ac:chgData name="Jon Fieldhouse" userId="60dc5a29-2e42-4c7b-936d-fbddfb146be2" providerId="ADAL" clId="{A0EB7AB2-A03A-4197-9FB4-F41556286990}" dt="2023-06-05T13:28:14.179" v="2980" actId="478"/>
          <ac:picMkLst>
            <pc:docMk/>
            <pc:sldMk cId="2363653528" sldId="269"/>
            <ac:picMk id="7" creationId="{5B69AF9D-956C-D4F8-9420-4B01100F51DE}"/>
          </ac:picMkLst>
        </pc:picChg>
        <pc:picChg chg="add mod">
          <ac:chgData name="Jon Fieldhouse" userId="60dc5a29-2e42-4c7b-936d-fbddfb146be2" providerId="ADAL" clId="{A0EB7AB2-A03A-4197-9FB4-F41556286990}" dt="2023-06-05T13:28:17.660" v="2981"/>
          <ac:picMkLst>
            <pc:docMk/>
            <pc:sldMk cId="2363653528" sldId="269"/>
            <ac:picMk id="8" creationId="{4288DB46-4BDA-8B32-C665-235520827195}"/>
          </ac:picMkLst>
        </pc:picChg>
        <pc:picChg chg="add mod">
          <ac:chgData name="Jon Fieldhouse" userId="60dc5a29-2e42-4c7b-936d-fbddfb146be2" providerId="ADAL" clId="{A0EB7AB2-A03A-4197-9FB4-F41556286990}" dt="2023-06-05T13:29:12.854" v="2991" actId="1076"/>
          <ac:picMkLst>
            <pc:docMk/>
            <pc:sldMk cId="2363653528" sldId="269"/>
            <ac:picMk id="10" creationId="{887A26CC-8B31-3E9F-9FDA-91081731822E}"/>
          </ac:picMkLst>
        </pc:picChg>
        <pc:picChg chg="del">
          <ac:chgData name="Jon Fieldhouse" userId="60dc5a29-2e42-4c7b-936d-fbddfb146be2" providerId="ADAL" clId="{A0EB7AB2-A03A-4197-9FB4-F41556286990}" dt="2023-05-23T11:26:47.775" v="236" actId="26606"/>
          <ac:picMkLst>
            <pc:docMk/>
            <pc:sldMk cId="2363653528" sldId="269"/>
            <ac:picMk id="1037" creationId="{F50C8D8D-B32F-4194-8321-164EC442750E}"/>
          </ac:picMkLst>
        </pc:picChg>
        <pc:picChg chg="add">
          <ac:chgData name="Jon Fieldhouse" userId="60dc5a29-2e42-4c7b-936d-fbddfb146be2" providerId="ADAL" clId="{A0EB7AB2-A03A-4197-9FB4-F41556286990}" dt="2023-05-23T11:26:47.775" v="236" actId="26606"/>
          <ac:picMkLst>
            <pc:docMk/>
            <pc:sldMk cId="2363653528" sldId="269"/>
            <ac:picMk id="1054" creationId="{DD8AF6BD-5D32-4F8F-98B6-05F8A4390CB7}"/>
          </ac:picMkLst>
        </pc:picChg>
        <pc:cxnChg chg="del">
          <ac:chgData name="Jon Fieldhouse" userId="60dc5a29-2e42-4c7b-936d-fbddfb146be2" providerId="ADAL" clId="{A0EB7AB2-A03A-4197-9FB4-F41556286990}" dt="2023-05-23T11:26:47.775" v="236" actId="26606"/>
          <ac:cxnSpMkLst>
            <pc:docMk/>
            <pc:sldMk cId="2363653528" sldId="269"/>
            <ac:cxnSpMk id="1033" creationId="{B3E0B6A3-E197-43D6-82D5-7455DAB1A746}"/>
          </ac:cxnSpMkLst>
        </pc:cxnChg>
        <pc:cxnChg chg="del">
          <ac:chgData name="Jon Fieldhouse" userId="60dc5a29-2e42-4c7b-936d-fbddfb146be2" providerId="ADAL" clId="{A0EB7AB2-A03A-4197-9FB4-F41556286990}" dt="2023-05-23T11:26:47.775" v="236" actId="26606"/>
          <ac:cxnSpMkLst>
            <pc:docMk/>
            <pc:sldMk cId="2363653528" sldId="269"/>
            <ac:cxnSpMk id="1039" creationId="{5BD24D8B-8573-4260-B700-E860AD6D2A8E}"/>
          </ac:cxnSpMkLst>
        </pc:cxnChg>
        <pc:cxnChg chg="add">
          <ac:chgData name="Jon Fieldhouse" userId="60dc5a29-2e42-4c7b-936d-fbddfb146be2" providerId="ADAL" clId="{A0EB7AB2-A03A-4197-9FB4-F41556286990}" dt="2023-05-23T11:26:47.775" v="236" actId="26606"/>
          <ac:cxnSpMkLst>
            <pc:docMk/>
            <pc:sldMk cId="2363653528" sldId="269"/>
            <ac:cxnSpMk id="1052" creationId="{A9087EE4-E285-4C8E-AC5F-CAE7D1FDE365}"/>
          </ac:cxnSpMkLst>
        </pc:cxnChg>
        <pc:cxnChg chg="add">
          <ac:chgData name="Jon Fieldhouse" userId="60dc5a29-2e42-4c7b-936d-fbddfb146be2" providerId="ADAL" clId="{A0EB7AB2-A03A-4197-9FB4-F41556286990}" dt="2023-05-23T11:26:47.775" v="236" actId="26606"/>
          <ac:cxnSpMkLst>
            <pc:docMk/>
            <pc:sldMk cId="2363653528" sldId="269"/>
            <ac:cxnSpMk id="1056" creationId="{B47013E4-D33D-425E-B32E-DE7D5CB5F302}"/>
          </ac:cxnSpMkLst>
        </pc:cxnChg>
      </pc:sldChg>
      <pc:sldChg chg="addSp delSp modSp mod setBg setClrOvrMap">
        <pc:chgData name="Jon Fieldhouse" userId="60dc5a29-2e42-4c7b-936d-fbddfb146be2" providerId="ADAL" clId="{A0EB7AB2-A03A-4197-9FB4-F41556286990}" dt="2023-06-05T13:37:53.037" v="3095" actId="1076"/>
        <pc:sldMkLst>
          <pc:docMk/>
          <pc:sldMk cId="2040827612" sldId="270"/>
        </pc:sldMkLst>
        <pc:spChg chg="mod ord">
          <ac:chgData name="Jon Fieldhouse" userId="60dc5a29-2e42-4c7b-936d-fbddfb146be2" providerId="ADAL" clId="{A0EB7AB2-A03A-4197-9FB4-F41556286990}" dt="2023-06-05T13:09:10.726" v="2913" actId="26606"/>
          <ac:spMkLst>
            <pc:docMk/>
            <pc:sldMk cId="2040827612" sldId="270"/>
            <ac:spMk id="2" creationId="{CEDC38A6-21EE-6039-3538-68E070CB8D56}"/>
          </ac:spMkLst>
        </pc:spChg>
        <pc:spChg chg="add del mod ord">
          <ac:chgData name="Jon Fieldhouse" userId="60dc5a29-2e42-4c7b-936d-fbddfb146be2" providerId="ADAL" clId="{A0EB7AB2-A03A-4197-9FB4-F41556286990}" dt="2023-06-05T13:36:30.169" v="3076" actId="20577"/>
          <ac:spMkLst>
            <pc:docMk/>
            <pc:sldMk cId="2040827612" sldId="270"/>
            <ac:spMk id="3" creationId="{44B905AA-45C0-42E2-6828-07BA6C630FDA}"/>
          </ac:spMkLst>
        </pc:spChg>
        <pc:spChg chg="del">
          <ac:chgData name="Jon Fieldhouse" userId="60dc5a29-2e42-4c7b-936d-fbddfb146be2" providerId="ADAL" clId="{A0EB7AB2-A03A-4197-9FB4-F41556286990}" dt="2023-05-23T11:25:28.601" v="231" actId="26606"/>
          <ac:spMkLst>
            <pc:docMk/>
            <pc:sldMk cId="2040827612" sldId="270"/>
            <ac:spMk id="1031" creationId="{45C76AC0-BB6B-419E-A327-AFA29750080A}"/>
          </ac:spMkLst>
        </pc:spChg>
        <pc:spChg chg="del">
          <ac:chgData name="Jon Fieldhouse" userId="60dc5a29-2e42-4c7b-936d-fbddfb146be2" providerId="ADAL" clId="{A0EB7AB2-A03A-4197-9FB4-F41556286990}" dt="2023-05-23T11:25:28.601" v="231" actId="26606"/>
          <ac:spMkLst>
            <pc:docMk/>
            <pc:sldMk cId="2040827612" sldId="270"/>
            <ac:spMk id="1035" creationId="{8B0E4246-09B8-46D7-A0D2-4D264863AD39}"/>
          </ac:spMkLst>
        </pc:spChg>
        <pc:spChg chg="add del">
          <ac:chgData name="Jon Fieldhouse" userId="60dc5a29-2e42-4c7b-936d-fbddfb146be2" providerId="ADAL" clId="{A0EB7AB2-A03A-4197-9FB4-F41556286990}" dt="2023-05-23T11:26:44.746" v="235" actId="26606"/>
          <ac:spMkLst>
            <pc:docMk/>
            <pc:sldMk cId="2040827612" sldId="270"/>
            <ac:spMk id="1044" creationId="{C6870151-9189-4C3A-8379-EF3D95827A0A}"/>
          </ac:spMkLst>
        </pc:spChg>
        <pc:spChg chg="add del">
          <ac:chgData name="Jon Fieldhouse" userId="60dc5a29-2e42-4c7b-936d-fbddfb146be2" providerId="ADAL" clId="{A0EB7AB2-A03A-4197-9FB4-F41556286990}" dt="2023-05-23T11:26:44.746" v="235" actId="26606"/>
          <ac:spMkLst>
            <pc:docMk/>
            <pc:sldMk cId="2040827612" sldId="270"/>
            <ac:spMk id="1046" creationId="{123EA69C-102A-4DD0-9547-05DCD271D159}"/>
          </ac:spMkLst>
        </pc:spChg>
        <pc:spChg chg="add del">
          <ac:chgData name="Jon Fieldhouse" userId="60dc5a29-2e42-4c7b-936d-fbddfb146be2" providerId="ADAL" clId="{A0EB7AB2-A03A-4197-9FB4-F41556286990}" dt="2023-05-23T11:26:44.746" v="235" actId="26606"/>
          <ac:spMkLst>
            <pc:docMk/>
            <pc:sldMk cId="2040827612" sldId="270"/>
            <ac:spMk id="1048" creationId="{6A862265-5CA3-4C40-8582-7534C3B03C2A}"/>
          </ac:spMkLst>
        </pc:spChg>
        <pc:spChg chg="add del">
          <ac:chgData name="Jon Fieldhouse" userId="60dc5a29-2e42-4c7b-936d-fbddfb146be2" providerId="ADAL" clId="{A0EB7AB2-A03A-4197-9FB4-F41556286990}" dt="2023-05-23T11:26:44.746" v="235" actId="26606"/>
          <ac:spMkLst>
            <pc:docMk/>
            <pc:sldMk cId="2040827612" sldId="270"/>
            <ac:spMk id="1050" creationId="{600EF80B-0391-4082-9AF5-F15B091B4CE9}"/>
          </ac:spMkLst>
        </pc:spChg>
        <pc:spChg chg="add del">
          <ac:chgData name="Jon Fieldhouse" userId="60dc5a29-2e42-4c7b-936d-fbddfb146be2" providerId="ADAL" clId="{A0EB7AB2-A03A-4197-9FB4-F41556286990}" dt="2023-05-23T11:26:44.746" v="235" actId="26606"/>
          <ac:spMkLst>
            <pc:docMk/>
            <pc:sldMk cId="2040827612" sldId="270"/>
            <ac:spMk id="1054" creationId="{3FBF03E8-C602-4192-9C52-F84B29FDCC88}"/>
          </ac:spMkLst>
        </pc:spChg>
        <pc:spChg chg="add del">
          <ac:chgData name="Jon Fieldhouse" userId="60dc5a29-2e42-4c7b-936d-fbddfb146be2" providerId="ADAL" clId="{A0EB7AB2-A03A-4197-9FB4-F41556286990}" dt="2023-05-23T11:27:58.286" v="241" actId="26606"/>
          <ac:spMkLst>
            <pc:docMk/>
            <pc:sldMk cId="2040827612" sldId="270"/>
            <ac:spMk id="1059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5-23T11:27:58.286" v="241" actId="26606"/>
          <ac:spMkLst>
            <pc:docMk/>
            <pc:sldMk cId="2040827612" sldId="270"/>
            <ac:spMk id="1061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9:11.023" v="2914" actId="26606"/>
          <ac:spMkLst>
            <pc:docMk/>
            <pc:sldMk cId="2040827612" sldId="270"/>
            <ac:spMk id="2055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6-05T13:09:11.023" v="2914" actId="26606"/>
          <ac:spMkLst>
            <pc:docMk/>
            <pc:sldMk cId="2040827612" sldId="270"/>
            <ac:spMk id="2057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6:26.582" v="2876" actId="26606"/>
          <ac:spMkLst>
            <pc:docMk/>
            <pc:sldMk cId="2040827612" sldId="270"/>
            <ac:spMk id="2070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6-05T13:06:26.582" v="2876" actId="26606"/>
          <ac:spMkLst>
            <pc:docMk/>
            <pc:sldMk cId="2040827612" sldId="270"/>
            <ac:spMk id="2071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6:05.319" v="2860" actId="26606"/>
          <ac:spMkLst>
            <pc:docMk/>
            <pc:sldMk cId="2040827612" sldId="270"/>
            <ac:spMk id="2072" creationId="{D3356D18-B5E6-44B1-ADBC-7094E0DCCDF2}"/>
          </ac:spMkLst>
        </pc:spChg>
        <pc:spChg chg="add del">
          <ac:chgData name="Jon Fieldhouse" userId="60dc5a29-2e42-4c7b-936d-fbddfb146be2" providerId="ADAL" clId="{A0EB7AB2-A03A-4197-9FB4-F41556286990}" dt="2023-06-05T13:06:08.752" v="2862" actId="26606"/>
          <ac:spMkLst>
            <pc:docMk/>
            <pc:sldMk cId="2040827612" sldId="270"/>
            <ac:spMk id="2076" creationId="{7CAB7D27-148D-4082-B160-72FAD580D663}"/>
          </ac:spMkLst>
        </pc:spChg>
        <pc:spChg chg="add del">
          <ac:chgData name="Jon Fieldhouse" userId="60dc5a29-2e42-4c7b-936d-fbddfb146be2" providerId="ADAL" clId="{A0EB7AB2-A03A-4197-9FB4-F41556286990}" dt="2023-06-05T13:06:08.752" v="2862" actId="26606"/>
          <ac:spMkLst>
            <pc:docMk/>
            <pc:sldMk cId="2040827612" sldId="270"/>
            <ac:spMk id="2077" creationId="{EED2B910-B28F-4A54-B17C-8B7E5893AABB}"/>
          </ac:spMkLst>
        </pc:spChg>
        <pc:spChg chg="add del">
          <ac:chgData name="Jon Fieldhouse" userId="60dc5a29-2e42-4c7b-936d-fbddfb146be2" providerId="ADAL" clId="{A0EB7AB2-A03A-4197-9FB4-F41556286990}" dt="2023-06-05T13:06:12.972" v="2864" actId="26606"/>
          <ac:spMkLst>
            <pc:docMk/>
            <pc:sldMk cId="2040827612" sldId="270"/>
            <ac:spMk id="2082" creationId="{742C14A9-3617-46DD-9FC4-ED828A7D3E6F}"/>
          </ac:spMkLst>
        </pc:spChg>
        <pc:spChg chg="add del">
          <ac:chgData name="Jon Fieldhouse" userId="60dc5a29-2e42-4c7b-936d-fbddfb146be2" providerId="ADAL" clId="{A0EB7AB2-A03A-4197-9FB4-F41556286990}" dt="2023-06-05T13:06:12.972" v="2864" actId="26606"/>
          <ac:spMkLst>
            <pc:docMk/>
            <pc:sldMk cId="2040827612" sldId="270"/>
            <ac:spMk id="2084" creationId="{19E5CB6C-D5A1-44AB-BAD0-E76C67ED2802}"/>
          </ac:spMkLst>
        </pc:spChg>
        <pc:spChg chg="add del">
          <ac:chgData name="Jon Fieldhouse" userId="60dc5a29-2e42-4c7b-936d-fbddfb146be2" providerId="ADAL" clId="{A0EB7AB2-A03A-4197-9FB4-F41556286990}" dt="2023-06-05T13:06:14.124" v="2866" actId="26606"/>
          <ac:spMkLst>
            <pc:docMk/>
            <pc:sldMk cId="2040827612" sldId="270"/>
            <ac:spMk id="2088" creationId="{DB11B611-1B79-4ABC-8D72-4DC85A2A578E}"/>
          </ac:spMkLst>
        </pc:spChg>
        <pc:spChg chg="add del">
          <ac:chgData name="Jon Fieldhouse" userId="60dc5a29-2e42-4c7b-936d-fbddfb146be2" providerId="ADAL" clId="{A0EB7AB2-A03A-4197-9FB4-F41556286990}" dt="2023-06-05T13:06:14.124" v="2866" actId="26606"/>
          <ac:spMkLst>
            <pc:docMk/>
            <pc:sldMk cId="2040827612" sldId="270"/>
            <ac:spMk id="2090" creationId="{49954531-3F27-4E48-83B1-1123C5BA4F4D}"/>
          </ac:spMkLst>
        </pc:spChg>
        <pc:spChg chg="add del">
          <ac:chgData name="Jon Fieldhouse" userId="60dc5a29-2e42-4c7b-936d-fbddfb146be2" providerId="ADAL" clId="{A0EB7AB2-A03A-4197-9FB4-F41556286990}" dt="2023-06-05T13:06:28.851" v="2878" actId="26606"/>
          <ac:spMkLst>
            <pc:docMk/>
            <pc:sldMk cId="2040827612" sldId="270"/>
            <ac:spMk id="2096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6-05T13:06:15.685" v="2868" actId="26606"/>
          <ac:spMkLst>
            <pc:docMk/>
            <pc:sldMk cId="2040827612" sldId="270"/>
            <ac:spMk id="2097" creationId="{AF38CBB2-04B5-4ED2-92CA-ABA779049DEA}"/>
          </ac:spMkLst>
        </pc:spChg>
        <pc:spChg chg="add del">
          <ac:chgData name="Jon Fieldhouse" userId="60dc5a29-2e42-4c7b-936d-fbddfb146be2" providerId="ADAL" clId="{A0EB7AB2-A03A-4197-9FB4-F41556286990}" dt="2023-06-05T13:06:15.685" v="2868" actId="26606"/>
          <ac:spMkLst>
            <pc:docMk/>
            <pc:sldMk cId="2040827612" sldId="270"/>
            <ac:spMk id="2099" creationId="{A81BF76C-52E4-494B-86F2-4CBAC20E3856}"/>
          </ac:spMkLst>
        </pc:spChg>
        <pc:spChg chg="add del">
          <ac:chgData name="Jon Fieldhouse" userId="60dc5a29-2e42-4c7b-936d-fbddfb146be2" providerId="ADAL" clId="{A0EB7AB2-A03A-4197-9FB4-F41556286990}" dt="2023-06-05T13:06:28.851" v="2878" actId="26606"/>
          <ac:spMkLst>
            <pc:docMk/>
            <pc:sldMk cId="2040827612" sldId="270"/>
            <ac:spMk id="2101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6:18.245" v="2870" actId="26606"/>
          <ac:spMkLst>
            <pc:docMk/>
            <pc:sldMk cId="2040827612" sldId="270"/>
            <ac:spMk id="2106" creationId="{314ACE6A-74AC-4B74-8632-7708BA97522F}"/>
          </ac:spMkLst>
        </pc:spChg>
        <pc:spChg chg="add del">
          <ac:chgData name="Jon Fieldhouse" userId="60dc5a29-2e42-4c7b-936d-fbddfb146be2" providerId="ADAL" clId="{A0EB7AB2-A03A-4197-9FB4-F41556286990}" dt="2023-06-05T13:06:18.245" v="2870" actId="26606"/>
          <ac:spMkLst>
            <pc:docMk/>
            <pc:sldMk cId="2040827612" sldId="270"/>
            <ac:spMk id="2108" creationId="{7A451E6B-0B58-4784-B975-4B31BE72D349}"/>
          </ac:spMkLst>
        </pc:spChg>
        <pc:spChg chg="add del">
          <ac:chgData name="Jon Fieldhouse" userId="60dc5a29-2e42-4c7b-936d-fbddfb146be2" providerId="ADAL" clId="{A0EB7AB2-A03A-4197-9FB4-F41556286990}" dt="2023-06-05T13:06:18.881" v="2872" actId="26606"/>
          <ac:spMkLst>
            <pc:docMk/>
            <pc:sldMk cId="2040827612" sldId="270"/>
            <ac:spMk id="2115" creationId="{EA042132-EF3E-4DCA-8B23-D054AFC9F8B0}"/>
          </ac:spMkLst>
        </pc:spChg>
        <pc:spChg chg="add del">
          <ac:chgData name="Jon Fieldhouse" userId="60dc5a29-2e42-4c7b-936d-fbddfb146be2" providerId="ADAL" clId="{A0EB7AB2-A03A-4197-9FB4-F41556286990}" dt="2023-06-05T13:06:18.881" v="2872" actId="26606"/>
          <ac:spMkLst>
            <pc:docMk/>
            <pc:sldMk cId="2040827612" sldId="270"/>
            <ac:spMk id="2117" creationId="{76E2642F-6025-4B22-A283-9B60F4765DD7}"/>
          </ac:spMkLst>
        </pc:spChg>
        <pc:spChg chg="add del">
          <ac:chgData name="Jon Fieldhouse" userId="60dc5a29-2e42-4c7b-936d-fbddfb146be2" providerId="ADAL" clId="{A0EB7AB2-A03A-4197-9FB4-F41556286990}" dt="2023-06-05T13:06:18.881" v="2872" actId="26606"/>
          <ac:spMkLst>
            <pc:docMk/>
            <pc:sldMk cId="2040827612" sldId="270"/>
            <ac:spMk id="2121" creationId="{2D87176B-036A-46E9-88B6-B602D3C1CB98}"/>
          </ac:spMkLst>
        </pc:spChg>
        <pc:spChg chg="add del">
          <ac:chgData name="Jon Fieldhouse" userId="60dc5a29-2e42-4c7b-936d-fbddfb146be2" providerId="ADAL" clId="{A0EB7AB2-A03A-4197-9FB4-F41556286990}" dt="2023-06-05T13:09:11.023" v="2914" actId="26606"/>
          <ac:spMkLst>
            <pc:docMk/>
            <pc:sldMk cId="2040827612" sldId="270"/>
            <ac:spMk id="2124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6-05T13:09:11.023" v="2914" actId="26606"/>
          <ac:spMkLst>
            <pc:docMk/>
            <pc:sldMk cId="2040827612" sldId="270"/>
            <ac:spMk id="2125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6:41.486" v="2881" actId="26606"/>
          <ac:spMkLst>
            <pc:docMk/>
            <pc:sldMk cId="2040827612" sldId="270"/>
            <ac:spMk id="2137" creationId="{742C14A9-3617-46DD-9FC4-ED828A7D3E6F}"/>
          </ac:spMkLst>
        </pc:spChg>
        <pc:spChg chg="add del">
          <ac:chgData name="Jon Fieldhouse" userId="60dc5a29-2e42-4c7b-936d-fbddfb146be2" providerId="ADAL" clId="{A0EB7AB2-A03A-4197-9FB4-F41556286990}" dt="2023-06-05T13:06:41.486" v="2881" actId="26606"/>
          <ac:spMkLst>
            <pc:docMk/>
            <pc:sldMk cId="2040827612" sldId="270"/>
            <ac:spMk id="2141" creationId="{19E5CB6C-D5A1-44AB-BAD0-E76C67ED2802}"/>
          </ac:spMkLst>
        </pc:spChg>
        <pc:spChg chg="add del">
          <ac:chgData name="Jon Fieldhouse" userId="60dc5a29-2e42-4c7b-936d-fbddfb146be2" providerId="ADAL" clId="{A0EB7AB2-A03A-4197-9FB4-F41556286990}" dt="2023-06-05T13:06:45.894" v="2883" actId="26606"/>
          <ac:spMkLst>
            <pc:docMk/>
            <pc:sldMk cId="2040827612" sldId="270"/>
            <ac:spMk id="2147" creationId="{D3356D18-B5E6-44B1-ADBC-7094E0DCCDF2}"/>
          </ac:spMkLst>
        </pc:spChg>
        <pc:spChg chg="add del">
          <ac:chgData name="Jon Fieldhouse" userId="60dc5a29-2e42-4c7b-936d-fbddfb146be2" providerId="ADAL" clId="{A0EB7AB2-A03A-4197-9FB4-F41556286990}" dt="2023-06-05T13:06:47.941" v="2885" actId="26606"/>
          <ac:spMkLst>
            <pc:docMk/>
            <pc:sldMk cId="2040827612" sldId="270"/>
            <ac:spMk id="2150" creationId="{742C14A9-3617-46DD-9FC4-ED828A7D3E6F}"/>
          </ac:spMkLst>
        </pc:spChg>
        <pc:spChg chg="add del">
          <ac:chgData name="Jon Fieldhouse" userId="60dc5a29-2e42-4c7b-936d-fbddfb146be2" providerId="ADAL" clId="{A0EB7AB2-A03A-4197-9FB4-F41556286990}" dt="2023-06-05T13:06:47.941" v="2885" actId="26606"/>
          <ac:spMkLst>
            <pc:docMk/>
            <pc:sldMk cId="2040827612" sldId="270"/>
            <ac:spMk id="2152" creationId="{19E5CB6C-D5A1-44AB-BAD0-E76C67ED2802}"/>
          </ac:spMkLst>
        </pc:spChg>
        <pc:spChg chg="add del">
          <ac:chgData name="Jon Fieldhouse" userId="60dc5a29-2e42-4c7b-936d-fbddfb146be2" providerId="ADAL" clId="{A0EB7AB2-A03A-4197-9FB4-F41556286990}" dt="2023-06-05T13:06:49.905" v="2887" actId="26606"/>
          <ac:spMkLst>
            <pc:docMk/>
            <pc:sldMk cId="2040827612" sldId="270"/>
            <ac:spMk id="2156" creationId="{D3356D18-B5E6-44B1-ADBC-7094E0DCCDF2}"/>
          </ac:spMkLst>
        </pc:spChg>
        <pc:spChg chg="add del">
          <ac:chgData name="Jon Fieldhouse" userId="60dc5a29-2e42-4c7b-936d-fbddfb146be2" providerId="ADAL" clId="{A0EB7AB2-A03A-4197-9FB4-F41556286990}" dt="2023-06-05T13:06:51.426" v="2889" actId="26606"/>
          <ac:spMkLst>
            <pc:docMk/>
            <pc:sldMk cId="2040827612" sldId="270"/>
            <ac:spMk id="2159" creationId="{D3356D18-B5E6-44B1-ADBC-7094E0DCCDF2}"/>
          </ac:spMkLst>
        </pc:spChg>
        <pc:spChg chg="add del">
          <ac:chgData name="Jon Fieldhouse" userId="60dc5a29-2e42-4c7b-936d-fbddfb146be2" providerId="ADAL" clId="{A0EB7AB2-A03A-4197-9FB4-F41556286990}" dt="2023-06-05T13:06:53.704" v="2891" actId="26606"/>
          <ac:spMkLst>
            <pc:docMk/>
            <pc:sldMk cId="2040827612" sldId="270"/>
            <ac:spMk id="2162" creationId="{D3356D18-B5E6-44B1-ADBC-7094E0DCCDF2}"/>
          </ac:spMkLst>
        </pc:spChg>
        <pc:spChg chg="add del">
          <ac:chgData name="Jon Fieldhouse" userId="60dc5a29-2e42-4c7b-936d-fbddfb146be2" providerId="ADAL" clId="{A0EB7AB2-A03A-4197-9FB4-F41556286990}" dt="2023-06-05T13:07:05.298" v="2893" actId="26606"/>
          <ac:spMkLst>
            <pc:docMk/>
            <pc:sldMk cId="2040827612" sldId="270"/>
            <ac:spMk id="2165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6-05T13:07:05.298" v="2893" actId="26606"/>
          <ac:spMkLst>
            <pc:docMk/>
            <pc:sldMk cId="2040827612" sldId="270"/>
            <ac:spMk id="2166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9:10.726" v="2913" actId="26606"/>
          <ac:spMkLst>
            <pc:docMk/>
            <pc:sldMk cId="2040827612" sldId="270"/>
            <ac:spMk id="2174" creationId="{D3356D18-B5E6-44B1-ADBC-7094E0DCCDF2}"/>
          </ac:spMkLst>
        </pc:spChg>
        <pc:spChg chg="add del">
          <ac:chgData name="Jon Fieldhouse" userId="60dc5a29-2e42-4c7b-936d-fbddfb146be2" providerId="ADAL" clId="{A0EB7AB2-A03A-4197-9FB4-F41556286990}" dt="2023-06-05T13:09:09.903" v="2911" actId="26606"/>
          <ac:spMkLst>
            <pc:docMk/>
            <pc:sldMk cId="2040827612" sldId="270"/>
            <ac:spMk id="2180" creationId="{C6870151-9189-4C3A-8379-EF3D95827A0A}"/>
          </ac:spMkLst>
        </pc:spChg>
        <pc:spChg chg="add del">
          <ac:chgData name="Jon Fieldhouse" userId="60dc5a29-2e42-4c7b-936d-fbddfb146be2" providerId="ADAL" clId="{A0EB7AB2-A03A-4197-9FB4-F41556286990}" dt="2023-06-05T13:09:09.903" v="2911" actId="26606"/>
          <ac:spMkLst>
            <pc:docMk/>
            <pc:sldMk cId="2040827612" sldId="270"/>
            <ac:spMk id="2182" creationId="{123EA69C-102A-4DD0-9547-05DCD271D159}"/>
          </ac:spMkLst>
        </pc:spChg>
        <pc:spChg chg="add del">
          <ac:chgData name="Jon Fieldhouse" userId="60dc5a29-2e42-4c7b-936d-fbddfb146be2" providerId="ADAL" clId="{A0EB7AB2-A03A-4197-9FB4-F41556286990}" dt="2023-06-05T13:09:09.903" v="2911" actId="26606"/>
          <ac:spMkLst>
            <pc:docMk/>
            <pc:sldMk cId="2040827612" sldId="270"/>
            <ac:spMk id="2184" creationId="{6A862265-5CA3-4C40-8582-7534C3B03C2A}"/>
          </ac:spMkLst>
        </pc:spChg>
        <pc:spChg chg="add del">
          <ac:chgData name="Jon Fieldhouse" userId="60dc5a29-2e42-4c7b-936d-fbddfb146be2" providerId="ADAL" clId="{A0EB7AB2-A03A-4197-9FB4-F41556286990}" dt="2023-06-05T13:09:09.903" v="2911" actId="26606"/>
          <ac:spMkLst>
            <pc:docMk/>
            <pc:sldMk cId="2040827612" sldId="270"/>
            <ac:spMk id="2186" creationId="{600EF80B-0391-4082-9AF5-F15B091B4CE9}"/>
          </ac:spMkLst>
        </pc:spChg>
        <pc:spChg chg="add del">
          <ac:chgData name="Jon Fieldhouse" userId="60dc5a29-2e42-4c7b-936d-fbddfb146be2" providerId="ADAL" clId="{A0EB7AB2-A03A-4197-9FB4-F41556286990}" dt="2023-06-05T13:09:09.903" v="2911" actId="26606"/>
          <ac:spMkLst>
            <pc:docMk/>
            <pc:sldMk cId="2040827612" sldId="270"/>
            <ac:spMk id="2190" creationId="{3FBF03E8-C602-4192-9C52-F84B29FDCC88}"/>
          </ac:spMkLst>
        </pc:spChg>
        <pc:grpChg chg="add del">
          <ac:chgData name="Jon Fieldhouse" userId="60dc5a29-2e42-4c7b-936d-fbddfb146be2" providerId="ADAL" clId="{A0EB7AB2-A03A-4197-9FB4-F41556286990}" dt="2023-05-23T11:27:58.286" v="241" actId="26606"/>
          <ac:grpSpMkLst>
            <pc:docMk/>
            <pc:sldMk cId="2040827612" sldId="270"/>
            <ac:grpSpMk id="1063" creationId="{C269951F-7B8C-4336-BC68-9BA9843CEDA1}"/>
          </ac:grpSpMkLst>
        </pc:grpChg>
        <pc:grpChg chg="add del">
          <ac:chgData name="Jon Fieldhouse" userId="60dc5a29-2e42-4c7b-936d-fbddfb146be2" providerId="ADAL" clId="{A0EB7AB2-A03A-4197-9FB4-F41556286990}" dt="2023-06-05T13:09:11.023" v="2914" actId="26606"/>
          <ac:grpSpMkLst>
            <pc:docMk/>
            <pc:sldMk cId="2040827612" sldId="270"/>
            <ac:grpSpMk id="2059" creationId="{C269951F-7B8C-4336-BC68-9BA9843CEDA1}"/>
          </ac:grpSpMkLst>
        </pc:grpChg>
        <pc:grpChg chg="add del">
          <ac:chgData name="Jon Fieldhouse" userId="60dc5a29-2e42-4c7b-936d-fbddfb146be2" providerId="ADAL" clId="{A0EB7AB2-A03A-4197-9FB4-F41556286990}" dt="2023-06-05T13:06:26.582" v="2876" actId="26606"/>
          <ac:grpSpMkLst>
            <pc:docMk/>
            <pc:sldMk cId="2040827612" sldId="270"/>
            <ac:grpSpMk id="2073" creationId="{C269951F-7B8C-4336-BC68-9BA9843CEDA1}"/>
          </ac:grpSpMkLst>
        </pc:grpChg>
        <pc:grpChg chg="add del">
          <ac:chgData name="Jon Fieldhouse" userId="60dc5a29-2e42-4c7b-936d-fbddfb146be2" providerId="ADAL" clId="{A0EB7AB2-A03A-4197-9FB4-F41556286990}" dt="2023-06-05T13:06:14.124" v="2866" actId="26606"/>
          <ac:grpSpMkLst>
            <pc:docMk/>
            <pc:sldMk cId="2040827612" sldId="270"/>
            <ac:grpSpMk id="2091" creationId="{2C74BA31-6766-4A2B-9C20-5195543DDA65}"/>
          </ac:grpSpMkLst>
        </pc:grpChg>
        <pc:grpChg chg="add del">
          <ac:chgData name="Jon Fieldhouse" userId="60dc5a29-2e42-4c7b-936d-fbddfb146be2" providerId="ADAL" clId="{A0EB7AB2-A03A-4197-9FB4-F41556286990}" dt="2023-06-05T13:06:15.685" v="2868" actId="26606"/>
          <ac:grpSpMkLst>
            <pc:docMk/>
            <pc:sldMk cId="2040827612" sldId="270"/>
            <ac:grpSpMk id="2100" creationId="{CD0703AE-95DE-4C43-8272-BB33A5AD46D3}"/>
          </ac:grpSpMkLst>
        </pc:grpChg>
        <pc:grpChg chg="add del">
          <ac:chgData name="Jon Fieldhouse" userId="60dc5a29-2e42-4c7b-936d-fbddfb146be2" providerId="ADAL" clId="{A0EB7AB2-A03A-4197-9FB4-F41556286990}" dt="2023-06-05T13:06:28.851" v="2878" actId="26606"/>
          <ac:grpSpMkLst>
            <pc:docMk/>
            <pc:sldMk cId="2040827612" sldId="270"/>
            <ac:grpSpMk id="2102" creationId="{C269951F-7B8C-4336-BC68-9BA9843CEDA1}"/>
          </ac:grpSpMkLst>
        </pc:grpChg>
        <pc:grpChg chg="add del">
          <ac:chgData name="Jon Fieldhouse" userId="60dc5a29-2e42-4c7b-936d-fbddfb146be2" providerId="ADAL" clId="{A0EB7AB2-A03A-4197-9FB4-F41556286990}" dt="2023-06-05T13:06:18.245" v="2870" actId="26606"/>
          <ac:grpSpMkLst>
            <pc:docMk/>
            <pc:sldMk cId="2040827612" sldId="270"/>
            <ac:grpSpMk id="2109" creationId="{0D09AF3B-54D9-4FC2-8ED2-C214912350DE}"/>
          </ac:grpSpMkLst>
        </pc:grpChg>
        <pc:grpChg chg="add del">
          <ac:chgData name="Jon Fieldhouse" userId="60dc5a29-2e42-4c7b-936d-fbddfb146be2" providerId="ADAL" clId="{A0EB7AB2-A03A-4197-9FB4-F41556286990}" dt="2023-06-05T13:06:18.881" v="2872" actId="26606"/>
          <ac:grpSpMkLst>
            <pc:docMk/>
            <pc:sldMk cId="2040827612" sldId="270"/>
            <ac:grpSpMk id="2118" creationId="{447C2785-96A0-48E9-A4E1-3E0DD3C4B629}"/>
          </ac:grpSpMkLst>
        </pc:grpChg>
        <pc:grpChg chg="add del">
          <ac:chgData name="Jon Fieldhouse" userId="60dc5a29-2e42-4c7b-936d-fbddfb146be2" providerId="ADAL" clId="{A0EB7AB2-A03A-4197-9FB4-F41556286990}" dt="2023-06-05T13:09:11.023" v="2914" actId="26606"/>
          <ac:grpSpMkLst>
            <pc:docMk/>
            <pc:sldMk cId="2040827612" sldId="270"/>
            <ac:grpSpMk id="2126" creationId="{C269951F-7B8C-4336-BC68-9BA9843CEDA1}"/>
          </ac:grpSpMkLst>
        </pc:grpChg>
        <pc:grpChg chg="add del">
          <ac:chgData name="Jon Fieldhouse" userId="60dc5a29-2e42-4c7b-936d-fbddfb146be2" providerId="ADAL" clId="{A0EB7AB2-A03A-4197-9FB4-F41556286990}" dt="2023-06-05T13:07:05.298" v="2893" actId="26606"/>
          <ac:grpSpMkLst>
            <pc:docMk/>
            <pc:sldMk cId="2040827612" sldId="270"/>
            <ac:grpSpMk id="2167" creationId="{C269951F-7B8C-4336-BC68-9BA9843CEDA1}"/>
          </ac:grpSpMkLst>
        </pc:grpChg>
        <pc:graphicFrameChg chg="add del">
          <ac:chgData name="Jon Fieldhouse" userId="60dc5a29-2e42-4c7b-936d-fbddfb146be2" providerId="ADAL" clId="{A0EB7AB2-A03A-4197-9FB4-F41556286990}" dt="2023-06-05T13:06:26.582" v="2876" actId="26606"/>
          <ac:graphicFrameMkLst>
            <pc:docMk/>
            <pc:sldMk cId="2040827612" sldId="270"/>
            <ac:graphicFrameMk id="2069" creationId="{22B80F85-9477-0C94-97C2-26811CEEC336}"/>
          </ac:graphicFrameMkLst>
        </pc:graphicFrameChg>
        <pc:graphicFrameChg chg="add del">
          <ac:chgData name="Jon Fieldhouse" userId="60dc5a29-2e42-4c7b-936d-fbddfb146be2" providerId="ADAL" clId="{A0EB7AB2-A03A-4197-9FB4-F41556286990}" dt="2023-06-05T13:06:28.851" v="2878" actId="26606"/>
          <ac:graphicFrameMkLst>
            <pc:docMk/>
            <pc:sldMk cId="2040827612" sldId="270"/>
            <ac:graphicFrameMk id="2114" creationId="{B8AEA960-BA3F-E847-1A67-43D3F5A5F601}"/>
          </ac:graphicFrameMkLst>
        </pc:graphicFrameChg>
        <pc:graphicFrameChg chg="add del mod ord modGraphic">
          <ac:chgData name="Jon Fieldhouse" userId="60dc5a29-2e42-4c7b-936d-fbddfb146be2" providerId="ADAL" clId="{A0EB7AB2-A03A-4197-9FB4-F41556286990}" dt="2023-06-05T13:09:11.023" v="2914" actId="26606"/>
          <ac:graphicFrameMkLst>
            <pc:docMk/>
            <pc:sldMk cId="2040827612" sldId="270"/>
            <ac:graphicFrameMk id="2130" creationId="{631F285B-8865-DA52-6296-484FE8005F49}"/>
          </ac:graphicFrameMkLst>
        </pc:graphicFrameChg>
        <pc:picChg chg="add del mod ord">
          <ac:chgData name="Jon Fieldhouse" userId="60dc5a29-2e42-4c7b-936d-fbddfb146be2" providerId="ADAL" clId="{A0EB7AB2-A03A-4197-9FB4-F41556286990}" dt="2023-05-23T11:27:55.523" v="239" actId="478"/>
          <ac:picMkLst>
            <pc:docMk/>
            <pc:sldMk cId="2040827612" sldId="270"/>
            <ac:picMk id="4" creationId="{50194EFE-4DC4-F558-9EC1-3EEFAE07666A}"/>
          </ac:picMkLst>
        </pc:picChg>
        <pc:picChg chg="add del mod ord modCrop">
          <ac:chgData name="Jon Fieldhouse" userId="60dc5a29-2e42-4c7b-936d-fbddfb146be2" providerId="ADAL" clId="{A0EB7AB2-A03A-4197-9FB4-F41556286990}" dt="2023-06-05T13:10:09.314" v="2923" actId="478"/>
          <ac:picMkLst>
            <pc:docMk/>
            <pc:sldMk cId="2040827612" sldId="270"/>
            <ac:picMk id="5" creationId="{C21B05E4-37F4-9E00-5012-F8C8451C8476}"/>
          </ac:picMkLst>
        </pc:picChg>
        <pc:picChg chg="add del mod">
          <ac:chgData name="Jon Fieldhouse" userId="60dc5a29-2e42-4c7b-936d-fbddfb146be2" providerId="ADAL" clId="{A0EB7AB2-A03A-4197-9FB4-F41556286990}" dt="2023-06-05T13:37:45.057" v="3090" actId="478"/>
          <ac:picMkLst>
            <pc:docMk/>
            <pc:sldMk cId="2040827612" sldId="270"/>
            <ac:picMk id="7" creationId="{8CD9BD31-43BE-F6F0-F3F3-EADE6BF0055A}"/>
          </ac:picMkLst>
        </pc:picChg>
        <pc:picChg chg="add mod">
          <ac:chgData name="Jon Fieldhouse" userId="60dc5a29-2e42-4c7b-936d-fbddfb146be2" providerId="ADAL" clId="{A0EB7AB2-A03A-4197-9FB4-F41556286990}" dt="2023-06-05T13:34:05.575" v="3042" actId="1076"/>
          <ac:picMkLst>
            <pc:docMk/>
            <pc:sldMk cId="2040827612" sldId="270"/>
            <ac:picMk id="9" creationId="{443D9DE3-05AB-3802-FCC8-6087A236F755}"/>
          </ac:picMkLst>
        </pc:picChg>
        <pc:picChg chg="add mod">
          <ac:chgData name="Jon Fieldhouse" userId="60dc5a29-2e42-4c7b-936d-fbddfb146be2" providerId="ADAL" clId="{A0EB7AB2-A03A-4197-9FB4-F41556286990}" dt="2023-06-05T13:37:53.037" v="3095" actId="1076"/>
          <ac:picMkLst>
            <pc:docMk/>
            <pc:sldMk cId="2040827612" sldId="270"/>
            <ac:picMk id="11" creationId="{2E3B2571-691A-28A5-D429-C77219D22A1D}"/>
          </ac:picMkLst>
        </pc:picChg>
        <pc:picChg chg="del">
          <ac:chgData name="Jon Fieldhouse" userId="60dc5a29-2e42-4c7b-936d-fbddfb146be2" providerId="ADAL" clId="{A0EB7AB2-A03A-4197-9FB4-F41556286990}" dt="2023-05-23T11:25:28.601" v="231" actId="26606"/>
          <ac:picMkLst>
            <pc:docMk/>
            <pc:sldMk cId="2040827612" sldId="270"/>
            <ac:picMk id="1037" creationId="{F50C8D8D-B32F-4194-8321-164EC442750E}"/>
          </ac:picMkLst>
        </pc:picChg>
        <pc:picChg chg="add del">
          <ac:chgData name="Jon Fieldhouse" userId="60dc5a29-2e42-4c7b-936d-fbddfb146be2" providerId="ADAL" clId="{A0EB7AB2-A03A-4197-9FB4-F41556286990}" dt="2023-05-23T11:27:58.286" v="241" actId="26606"/>
          <ac:picMkLst>
            <pc:docMk/>
            <pc:sldMk cId="2040827612" sldId="270"/>
            <ac:picMk id="1069" creationId="{DD8AF6BD-5D32-4F8F-98B6-05F8A4390CB7}"/>
          </ac:picMkLst>
        </pc:picChg>
        <pc:picChg chg="add mod ord">
          <ac:chgData name="Jon Fieldhouse" userId="60dc5a29-2e42-4c7b-936d-fbddfb146be2" providerId="ADAL" clId="{A0EB7AB2-A03A-4197-9FB4-F41556286990}" dt="2023-06-05T13:34:00.691" v="3040" actId="1076"/>
          <ac:picMkLst>
            <pc:docMk/>
            <pc:sldMk cId="2040827612" sldId="270"/>
            <ac:picMk id="2050" creationId="{C2DAD5C2-1FFD-494B-32E6-15B0CA83E161}"/>
          </ac:picMkLst>
        </pc:picChg>
        <pc:picChg chg="add del">
          <ac:chgData name="Jon Fieldhouse" userId="60dc5a29-2e42-4c7b-936d-fbddfb146be2" providerId="ADAL" clId="{A0EB7AB2-A03A-4197-9FB4-F41556286990}" dt="2023-06-05T13:09:11.023" v="2914" actId="26606"/>
          <ac:picMkLst>
            <pc:docMk/>
            <pc:sldMk cId="2040827612" sldId="270"/>
            <ac:picMk id="2065" creationId="{DD8AF6BD-5D32-4F8F-98B6-05F8A4390CB7}"/>
          </ac:picMkLst>
        </pc:picChg>
        <pc:picChg chg="add del">
          <ac:chgData name="Jon Fieldhouse" userId="60dc5a29-2e42-4c7b-936d-fbddfb146be2" providerId="ADAL" clId="{A0EB7AB2-A03A-4197-9FB4-F41556286990}" dt="2023-06-05T13:06:08.752" v="2862" actId="26606"/>
          <ac:picMkLst>
            <pc:docMk/>
            <pc:sldMk cId="2040827612" sldId="270"/>
            <ac:picMk id="2078" creationId="{CD88FC76-F691-462A-BCF9-0BA4F5DE6D71}"/>
          </ac:picMkLst>
        </pc:picChg>
        <pc:picChg chg="add del">
          <ac:chgData name="Jon Fieldhouse" userId="60dc5a29-2e42-4c7b-936d-fbddfb146be2" providerId="ADAL" clId="{A0EB7AB2-A03A-4197-9FB4-F41556286990}" dt="2023-06-05T13:06:12.972" v="2864" actId="26606"/>
          <ac:picMkLst>
            <pc:docMk/>
            <pc:sldMk cId="2040827612" sldId="270"/>
            <ac:picMk id="2085" creationId="{D5A16967-5C32-4A48-9F02-4F0228AC8DBA}"/>
          </ac:picMkLst>
        </pc:picChg>
        <pc:picChg chg="add del">
          <ac:chgData name="Jon Fieldhouse" userId="60dc5a29-2e42-4c7b-936d-fbddfb146be2" providerId="ADAL" clId="{A0EB7AB2-A03A-4197-9FB4-F41556286990}" dt="2023-06-05T13:06:26.582" v="2876" actId="26606"/>
          <ac:picMkLst>
            <pc:docMk/>
            <pc:sldMk cId="2040827612" sldId="270"/>
            <ac:picMk id="2092" creationId="{DD8AF6BD-5D32-4F8F-98B6-05F8A4390CB7}"/>
          </ac:picMkLst>
        </pc:picChg>
        <pc:picChg chg="add del">
          <ac:chgData name="Jon Fieldhouse" userId="60dc5a29-2e42-4c7b-936d-fbddfb146be2" providerId="ADAL" clId="{A0EB7AB2-A03A-4197-9FB4-F41556286990}" dt="2023-06-05T13:06:14.124" v="2866" actId="26606"/>
          <ac:picMkLst>
            <pc:docMk/>
            <pc:sldMk cId="2040827612" sldId="270"/>
            <ac:picMk id="2094" creationId="{9724DFD3-2F3F-4857-946B-042FDED8F48F}"/>
          </ac:picMkLst>
        </pc:picChg>
        <pc:picChg chg="add del">
          <ac:chgData name="Jon Fieldhouse" userId="60dc5a29-2e42-4c7b-936d-fbddfb146be2" providerId="ADAL" clId="{A0EB7AB2-A03A-4197-9FB4-F41556286990}" dt="2023-06-05T13:06:15.685" v="2868" actId="26606"/>
          <ac:picMkLst>
            <pc:docMk/>
            <pc:sldMk cId="2040827612" sldId="270"/>
            <ac:picMk id="2103" creationId="{0C24E7C2-F39B-4280-9B81-F15BBD93C3A9}"/>
          </ac:picMkLst>
        </pc:picChg>
        <pc:picChg chg="add del">
          <ac:chgData name="Jon Fieldhouse" userId="60dc5a29-2e42-4c7b-936d-fbddfb146be2" providerId="ADAL" clId="{A0EB7AB2-A03A-4197-9FB4-F41556286990}" dt="2023-06-05T13:06:18.245" v="2870" actId="26606"/>
          <ac:picMkLst>
            <pc:docMk/>
            <pc:sldMk cId="2040827612" sldId="270"/>
            <ac:picMk id="2112" creationId="{E62F36A4-21EB-4D0B-9B80-AE52824B9C2A}"/>
          </ac:picMkLst>
        </pc:picChg>
        <pc:picChg chg="add del">
          <ac:chgData name="Jon Fieldhouse" userId="60dc5a29-2e42-4c7b-936d-fbddfb146be2" providerId="ADAL" clId="{A0EB7AB2-A03A-4197-9FB4-F41556286990}" dt="2023-06-05T13:06:28.851" v="2878" actId="26606"/>
          <ac:picMkLst>
            <pc:docMk/>
            <pc:sldMk cId="2040827612" sldId="270"/>
            <ac:picMk id="2119" creationId="{DD8AF6BD-5D32-4F8F-98B6-05F8A4390CB7}"/>
          </ac:picMkLst>
        </pc:picChg>
        <pc:picChg chg="add del">
          <ac:chgData name="Jon Fieldhouse" userId="60dc5a29-2e42-4c7b-936d-fbddfb146be2" providerId="ADAL" clId="{A0EB7AB2-A03A-4197-9FB4-F41556286990}" dt="2023-06-05T13:06:18.881" v="2872" actId="26606"/>
          <ac:picMkLst>
            <pc:docMk/>
            <pc:sldMk cId="2040827612" sldId="270"/>
            <ac:picMk id="2122" creationId="{AC34D715-F6AF-42BD-B021-F46BF6B549BD}"/>
          </ac:picMkLst>
        </pc:picChg>
        <pc:picChg chg="add del">
          <ac:chgData name="Jon Fieldhouse" userId="60dc5a29-2e42-4c7b-936d-fbddfb146be2" providerId="ADAL" clId="{A0EB7AB2-A03A-4197-9FB4-F41556286990}" dt="2023-06-05T13:09:11.023" v="2914" actId="26606"/>
          <ac:picMkLst>
            <pc:docMk/>
            <pc:sldMk cId="2040827612" sldId="270"/>
            <ac:picMk id="2131" creationId="{DD8AF6BD-5D32-4F8F-98B6-05F8A4390CB7}"/>
          </ac:picMkLst>
        </pc:picChg>
        <pc:picChg chg="add del">
          <ac:chgData name="Jon Fieldhouse" userId="60dc5a29-2e42-4c7b-936d-fbddfb146be2" providerId="ADAL" clId="{A0EB7AB2-A03A-4197-9FB4-F41556286990}" dt="2023-06-05T13:06:41.486" v="2881" actId="26606"/>
          <ac:picMkLst>
            <pc:docMk/>
            <pc:sldMk cId="2040827612" sldId="270"/>
            <ac:picMk id="2143" creationId="{D5A16967-5C32-4A48-9F02-4F0228AC8DBA}"/>
          </ac:picMkLst>
        </pc:picChg>
        <pc:picChg chg="add del">
          <ac:chgData name="Jon Fieldhouse" userId="60dc5a29-2e42-4c7b-936d-fbddfb146be2" providerId="ADAL" clId="{A0EB7AB2-A03A-4197-9FB4-F41556286990}" dt="2023-06-05T13:06:47.941" v="2885" actId="26606"/>
          <ac:picMkLst>
            <pc:docMk/>
            <pc:sldMk cId="2040827612" sldId="270"/>
            <ac:picMk id="2153" creationId="{D5A16967-5C32-4A48-9F02-4F0228AC8DBA}"/>
          </ac:picMkLst>
        </pc:picChg>
        <pc:picChg chg="add del">
          <ac:chgData name="Jon Fieldhouse" userId="60dc5a29-2e42-4c7b-936d-fbddfb146be2" providerId="ADAL" clId="{A0EB7AB2-A03A-4197-9FB4-F41556286990}" dt="2023-06-05T13:07:05.298" v="2893" actId="26606"/>
          <ac:picMkLst>
            <pc:docMk/>
            <pc:sldMk cId="2040827612" sldId="270"/>
            <ac:picMk id="2171" creationId="{DD8AF6BD-5D32-4F8F-98B6-05F8A4390CB7}"/>
          </ac:picMkLst>
        </pc:picChg>
        <pc:cxnChg chg="del">
          <ac:chgData name="Jon Fieldhouse" userId="60dc5a29-2e42-4c7b-936d-fbddfb146be2" providerId="ADAL" clId="{A0EB7AB2-A03A-4197-9FB4-F41556286990}" dt="2023-05-23T11:25:28.601" v="231" actId="26606"/>
          <ac:cxnSpMkLst>
            <pc:docMk/>
            <pc:sldMk cId="2040827612" sldId="270"/>
            <ac:cxnSpMk id="1033" creationId="{B3E0B6A3-E197-43D6-82D5-7455DAB1A746}"/>
          </ac:cxnSpMkLst>
        </pc:cxnChg>
        <pc:cxnChg chg="del">
          <ac:chgData name="Jon Fieldhouse" userId="60dc5a29-2e42-4c7b-936d-fbddfb146be2" providerId="ADAL" clId="{A0EB7AB2-A03A-4197-9FB4-F41556286990}" dt="2023-05-23T11:25:28.601" v="231" actId="26606"/>
          <ac:cxnSpMkLst>
            <pc:docMk/>
            <pc:sldMk cId="2040827612" sldId="270"/>
            <ac:cxnSpMk id="1039" creationId="{5BD24D8B-8573-4260-B700-E860AD6D2A8E}"/>
          </ac:cxnSpMkLst>
        </pc:cxnChg>
        <pc:cxnChg chg="add del">
          <ac:chgData name="Jon Fieldhouse" userId="60dc5a29-2e42-4c7b-936d-fbddfb146be2" providerId="ADAL" clId="{A0EB7AB2-A03A-4197-9FB4-F41556286990}" dt="2023-05-23T11:26:44.746" v="235" actId="26606"/>
          <ac:cxnSpMkLst>
            <pc:docMk/>
            <pc:sldMk cId="2040827612" sldId="270"/>
            <ac:cxnSpMk id="1052" creationId="{D33AC32D-5F44-45F7-A0BD-7C11A86BED57}"/>
          </ac:cxnSpMkLst>
        </pc:cxnChg>
        <pc:cxnChg chg="add del">
          <ac:chgData name="Jon Fieldhouse" userId="60dc5a29-2e42-4c7b-936d-fbddfb146be2" providerId="ADAL" clId="{A0EB7AB2-A03A-4197-9FB4-F41556286990}" dt="2023-05-23T11:27:58.286" v="241" actId="26606"/>
          <ac:cxnSpMkLst>
            <pc:docMk/>
            <pc:sldMk cId="2040827612" sldId="270"/>
            <ac:cxnSpMk id="1067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5-23T11:27:58.286" v="241" actId="26606"/>
          <ac:cxnSpMkLst>
            <pc:docMk/>
            <pc:sldMk cId="2040827612" sldId="270"/>
            <ac:cxnSpMk id="1071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9:11.023" v="2914" actId="26606"/>
          <ac:cxnSpMkLst>
            <pc:docMk/>
            <pc:sldMk cId="2040827612" sldId="270"/>
            <ac:cxnSpMk id="2063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6-05T13:09:11.023" v="2914" actId="26606"/>
          <ac:cxnSpMkLst>
            <pc:docMk/>
            <pc:sldMk cId="2040827612" sldId="270"/>
            <ac:cxnSpMk id="2067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6:05.319" v="2860" actId="26606"/>
          <ac:cxnSpMkLst>
            <pc:docMk/>
            <pc:sldMk cId="2040827612" sldId="270"/>
            <ac:cxnSpMk id="2074" creationId="{BE7A374D-06C5-4ECA-9F91-7183DD3D8A82}"/>
          </ac:cxnSpMkLst>
        </pc:cxnChg>
        <pc:cxnChg chg="add del">
          <ac:chgData name="Jon Fieldhouse" userId="60dc5a29-2e42-4c7b-936d-fbddfb146be2" providerId="ADAL" clId="{A0EB7AB2-A03A-4197-9FB4-F41556286990}" dt="2023-06-05T13:06:08.752" v="2862" actId="26606"/>
          <ac:cxnSpMkLst>
            <pc:docMk/>
            <pc:sldMk cId="2040827612" sldId="270"/>
            <ac:cxnSpMk id="2079" creationId="{C545F118-1DF8-46A9-8A77-B3D9422CEA4A}"/>
          </ac:cxnSpMkLst>
        </pc:cxnChg>
        <pc:cxnChg chg="add del">
          <ac:chgData name="Jon Fieldhouse" userId="60dc5a29-2e42-4c7b-936d-fbddfb146be2" providerId="ADAL" clId="{A0EB7AB2-A03A-4197-9FB4-F41556286990}" dt="2023-06-05T13:06:08.752" v="2862" actId="26606"/>
          <ac:cxnSpMkLst>
            <pc:docMk/>
            <pc:sldMk cId="2040827612" sldId="270"/>
            <ac:cxnSpMk id="2080" creationId="{33204A7E-B7E9-42D0-9DC4-B82FDC8C4BCC}"/>
          </ac:cxnSpMkLst>
        </pc:cxnChg>
        <pc:cxnChg chg="add del">
          <ac:chgData name="Jon Fieldhouse" userId="60dc5a29-2e42-4c7b-936d-fbddfb146be2" providerId="ADAL" clId="{A0EB7AB2-A03A-4197-9FB4-F41556286990}" dt="2023-06-05T13:06:12.972" v="2864" actId="26606"/>
          <ac:cxnSpMkLst>
            <pc:docMk/>
            <pc:sldMk cId="2040827612" sldId="270"/>
            <ac:cxnSpMk id="2083" creationId="{19AB0109-1C89-41F0-9EDF-3DE017BE3F27}"/>
          </ac:cxnSpMkLst>
        </pc:cxnChg>
        <pc:cxnChg chg="add del">
          <ac:chgData name="Jon Fieldhouse" userId="60dc5a29-2e42-4c7b-936d-fbddfb146be2" providerId="ADAL" clId="{A0EB7AB2-A03A-4197-9FB4-F41556286990}" dt="2023-06-05T13:06:12.972" v="2864" actId="26606"/>
          <ac:cxnSpMkLst>
            <pc:docMk/>
            <pc:sldMk cId="2040827612" sldId="270"/>
            <ac:cxnSpMk id="2086" creationId="{942D078B-EF20-4DB1-AA1B-87F212C56A9A}"/>
          </ac:cxnSpMkLst>
        </pc:cxnChg>
        <pc:cxnChg chg="add del">
          <ac:chgData name="Jon Fieldhouse" userId="60dc5a29-2e42-4c7b-936d-fbddfb146be2" providerId="ADAL" clId="{A0EB7AB2-A03A-4197-9FB4-F41556286990}" dt="2023-06-05T13:06:26.582" v="2876" actId="26606"/>
          <ac:cxnSpMkLst>
            <pc:docMk/>
            <pc:sldMk cId="2040827612" sldId="270"/>
            <ac:cxnSpMk id="2087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6-05T13:06:14.124" v="2866" actId="26606"/>
          <ac:cxnSpMkLst>
            <pc:docMk/>
            <pc:sldMk cId="2040827612" sldId="270"/>
            <ac:cxnSpMk id="2089" creationId="{D9447CC7-2393-417B-A420-7853BF787D94}"/>
          </ac:cxnSpMkLst>
        </pc:cxnChg>
        <pc:cxnChg chg="add del">
          <ac:chgData name="Jon Fieldhouse" userId="60dc5a29-2e42-4c7b-936d-fbddfb146be2" providerId="ADAL" clId="{A0EB7AB2-A03A-4197-9FB4-F41556286990}" dt="2023-06-05T13:06:26.582" v="2876" actId="26606"/>
          <ac:cxnSpMkLst>
            <pc:docMk/>
            <pc:sldMk cId="2040827612" sldId="270"/>
            <ac:cxnSpMk id="2093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6:14.124" v="2866" actId="26606"/>
          <ac:cxnSpMkLst>
            <pc:docMk/>
            <pc:sldMk cId="2040827612" sldId="270"/>
            <ac:cxnSpMk id="2095" creationId="{FB6E0628-52CF-4950-8D4E-4345202603D9}"/>
          </ac:cxnSpMkLst>
        </pc:cxnChg>
        <pc:cxnChg chg="add del">
          <ac:chgData name="Jon Fieldhouse" userId="60dc5a29-2e42-4c7b-936d-fbddfb146be2" providerId="ADAL" clId="{A0EB7AB2-A03A-4197-9FB4-F41556286990}" dt="2023-06-05T13:06:15.685" v="2868" actId="26606"/>
          <ac:cxnSpMkLst>
            <pc:docMk/>
            <pc:sldMk cId="2040827612" sldId="270"/>
            <ac:cxnSpMk id="2098" creationId="{99ECE436-E5C5-4600-9DAE-6A66A788E0DF}"/>
          </ac:cxnSpMkLst>
        </pc:cxnChg>
        <pc:cxnChg chg="add del">
          <ac:chgData name="Jon Fieldhouse" userId="60dc5a29-2e42-4c7b-936d-fbddfb146be2" providerId="ADAL" clId="{A0EB7AB2-A03A-4197-9FB4-F41556286990}" dt="2023-06-05T13:06:15.685" v="2868" actId="26606"/>
          <ac:cxnSpMkLst>
            <pc:docMk/>
            <pc:sldMk cId="2040827612" sldId="270"/>
            <ac:cxnSpMk id="2104" creationId="{F381DAA9-C4BA-4BB3-8F4B-3BC4B43EB336}"/>
          </ac:cxnSpMkLst>
        </pc:cxnChg>
        <pc:cxnChg chg="add del">
          <ac:chgData name="Jon Fieldhouse" userId="60dc5a29-2e42-4c7b-936d-fbddfb146be2" providerId="ADAL" clId="{A0EB7AB2-A03A-4197-9FB4-F41556286990}" dt="2023-06-05T13:06:18.245" v="2870" actId="26606"/>
          <ac:cxnSpMkLst>
            <pc:docMk/>
            <pc:sldMk cId="2040827612" sldId="270"/>
            <ac:cxnSpMk id="2107" creationId="{1884801A-E0FA-4BF2-A364-55D515F6095A}"/>
          </ac:cxnSpMkLst>
        </pc:cxnChg>
        <pc:cxnChg chg="add del">
          <ac:chgData name="Jon Fieldhouse" userId="60dc5a29-2e42-4c7b-936d-fbddfb146be2" providerId="ADAL" clId="{A0EB7AB2-A03A-4197-9FB4-F41556286990}" dt="2023-06-05T13:06:28.851" v="2878" actId="26606"/>
          <ac:cxnSpMkLst>
            <pc:docMk/>
            <pc:sldMk cId="2040827612" sldId="270"/>
            <ac:cxnSpMk id="2111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6-05T13:06:18.245" v="2870" actId="26606"/>
          <ac:cxnSpMkLst>
            <pc:docMk/>
            <pc:sldMk cId="2040827612" sldId="270"/>
            <ac:cxnSpMk id="2113" creationId="{74524D25-E99A-44A8-B213-8E88B84B6F8D}"/>
          </ac:cxnSpMkLst>
        </pc:cxnChg>
        <pc:cxnChg chg="add del">
          <ac:chgData name="Jon Fieldhouse" userId="60dc5a29-2e42-4c7b-936d-fbddfb146be2" providerId="ADAL" clId="{A0EB7AB2-A03A-4197-9FB4-F41556286990}" dt="2023-06-05T13:06:18.881" v="2872" actId="26606"/>
          <ac:cxnSpMkLst>
            <pc:docMk/>
            <pc:sldMk cId="2040827612" sldId="270"/>
            <ac:cxnSpMk id="2116" creationId="{C6561942-7576-4906-820D-5DBB2DEE7BEC}"/>
          </ac:cxnSpMkLst>
        </pc:cxnChg>
        <pc:cxnChg chg="add del">
          <ac:chgData name="Jon Fieldhouse" userId="60dc5a29-2e42-4c7b-936d-fbddfb146be2" providerId="ADAL" clId="{A0EB7AB2-A03A-4197-9FB4-F41556286990}" dt="2023-06-05T13:06:28.851" v="2878" actId="26606"/>
          <ac:cxnSpMkLst>
            <pc:docMk/>
            <pc:sldMk cId="2040827612" sldId="270"/>
            <ac:cxnSpMk id="2120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6:18.881" v="2872" actId="26606"/>
          <ac:cxnSpMkLst>
            <pc:docMk/>
            <pc:sldMk cId="2040827612" sldId="270"/>
            <ac:cxnSpMk id="2123" creationId="{EA5196A3-0319-4C04-B5B6-D1359F52F969}"/>
          </ac:cxnSpMkLst>
        </pc:cxnChg>
        <pc:cxnChg chg="add del">
          <ac:chgData name="Jon Fieldhouse" userId="60dc5a29-2e42-4c7b-936d-fbddfb146be2" providerId="ADAL" clId="{A0EB7AB2-A03A-4197-9FB4-F41556286990}" dt="2023-06-05T13:09:11.023" v="2914" actId="26606"/>
          <ac:cxnSpMkLst>
            <pc:docMk/>
            <pc:sldMk cId="2040827612" sldId="270"/>
            <ac:cxnSpMk id="2129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6-05T13:09:11.023" v="2914" actId="26606"/>
          <ac:cxnSpMkLst>
            <pc:docMk/>
            <pc:sldMk cId="2040827612" sldId="270"/>
            <ac:cxnSpMk id="2132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6:41.486" v="2881" actId="26606"/>
          <ac:cxnSpMkLst>
            <pc:docMk/>
            <pc:sldMk cId="2040827612" sldId="270"/>
            <ac:cxnSpMk id="2139" creationId="{19AB0109-1C89-41F0-9EDF-3DE017BE3F27}"/>
          </ac:cxnSpMkLst>
        </pc:cxnChg>
        <pc:cxnChg chg="add del">
          <ac:chgData name="Jon Fieldhouse" userId="60dc5a29-2e42-4c7b-936d-fbddfb146be2" providerId="ADAL" clId="{A0EB7AB2-A03A-4197-9FB4-F41556286990}" dt="2023-06-05T13:06:41.486" v="2881" actId="26606"/>
          <ac:cxnSpMkLst>
            <pc:docMk/>
            <pc:sldMk cId="2040827612" sldId="270"/>
            <ac:cxnSpMk id="2145" creationId="{942D078B-EF20-4DB1-AA1B-87F212C56A9A}"/>
          </ac:cxnSpMkLst>
        </pc:cxnChg>
        <pc:cxnChg chg="add del">
          <ac:chgData name="Jon Fieldhouse" userId="60dc5a29-2e42-4c7b-936d-fbddfb146be2" providerId="ADAL" clId="{A0EB7AB2-A03A-4197-9FB4-F41556286990}" dt="2023-06-05T13:06:45.894" v="2883" actId="26606"/>
          <ac:cxnSpMkLst>
            <pc:docMk/>
            <pc:sldMk cId="2040827612" sldId="270"/>
            <ac:cxnSpMk id="2148" creationId="{BE7A374D-06C5-4ECA-9F91-7183DD3D8A82}"/>
          </ac:cxnSpMkLst>
        </pc:cxnChg>
        <pc:cxnChg chg="add del">
          <ac:chgData name="Jon Fieldhouse" userId="60dc5a29-2e42-4c7b-936d-fbddfb146be2" providerId="ADAL" clId="{A0EB7AB2-A03A-4197-9FB4-F41556286990}" dt="2023-06-05T13:06:47.941" v="2885" actId="26606"/>
          <ac:cxnSpMkLst>
            <pc:docMk/>
            <pc:sldMk cId="2040827612" sldId="270"/>
            <ac:cxnSpMk id="2151" creationId="{19AB0109-1C89-41F0-9EDF-3DE017BE3F27}"/>
          </ac:cxnSpMkLst>
        </pc:cxnChg>
        <pc:cxnChg chg="add del">
          <ac:chgData name="Jon Fieldhouse" userId="60dc5a29-2e42-4c7b-936d-fbddfb146be2" providerId="ADAL" clId="{A0EB7AB2-A03A-4197-9FB4-F41556286990}" dt="2023-06-05T13:06:47.941" v="2885" actId="26606"/>
          <ac:cxnSpMkLst>
            <pc:docMk/>
            <pc:sldMk cId="2040827612" sldId="270"/>
            <ac:cxnSpMk id="2154" creationId="{942D078B-EF20-4DB1-AA1B-87F212C56A9A}"/>
          </ac:cxnSpMkLst>
        </pc:cxnChg>
        <pc:cxnChg chg="add del">
          <ac:chgData name="Jon Fieldhouse" userId="60dc5a29-2e42-4c7b-936d-fbddfb146be2" providerId="ADAL" clId="{A0EB7AB2-A03A-4197-9FB4-F41556286990}" dt="2023-06-05T13:06:49.905" v="2887" actId="26606"/>
          <ac:cxnSpMkLst>
            <pc:docMk/>
            <pc:sldMk cId="2040827612" sldId="270"/>
            <ac:cxnSpMk id="2157" creationId="{BE7A374D-06C5-4ECA-9F91-7183DD3D8A82}"/>
          </ac:cxnSpMkLst>
        </pc:cxnChg>
        <pc:cxnChg chg="add del">
          <ac:chgData name="Jon Fieldhouse" userId="60dc5a29-2e42-4c7b-936d-fbddfb146be2" providerId="ADAL" clId="{A0EB7AB2-A03A-4197-9FB4-F41556286990}" dt="2023-06-05T13:06:51.426" v="2889" actId="26606"/>
          <ac:cxnSpMkLst>
            <pc:docMk/>
            <pc:sldMk cId="2040827612" sldId="270"/>
            <ac:cxnSpMk id="2160" creationId="{BE7A374D-06C5-4ECA-9F91-7183DD3D8A82}"/>
          </ac:cxnSpMkLst>
        </pc:cxnChg>
        <pc:cxnChg chg="add del">
          <ac:chgData name="Jon Fieldhouse" userId="60dc5a29-2e42-4c7b-936d-fbddfb146be2" providerId="ADAL" clId="{A0EB7AB2-A03A-4197-9FB4-F41556286990}" dt="2023-06-05T13:06:53.704" v="2891" actId="26606"/>
          <ac:cxnSpMkLst>
            <pc:docMk/>
            <pc:sldMk cId="2040827612" sldId="270"/>
            <ac:cxnSpMk id="2163" creationId="{BE7A374D-06C5-4ECA-9F91-7183DD3D8A82}"/>
          </ac:cxnSpMkLst>
        </pc:cxnChg>
        <pc:cxnChg chg="add del">
          <ac:chgData name="Jon Fieldhouse" userId="60dc5a29-2e42-4c7b-936d-fbddfb146be2" providerId="ADAL" clId="{A0EB7AB2-A03A-4197-9FB4-F41556286990}" dt="2023-06-05T13:07:05.298" v="2893" actId="26606"/>
          <ac:cxnSpMkLst>
            <pc:docMk/>
            <pc:sldMk cId="2040827612" sldId="270"/>
            <ac:cxnSpMk id="2170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6-05T13:07:05.298" v="2893" actId="26606"/>
          <ac:cxnSpMkLst>
            <pc:docMk/>
            <pc:sldMk cId="2040827612" sldId="270"/>
            <ac:cxnSpMk id="2172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9:10.726" v="2913" actId="26606"/>
          <ac:cxnSpMkLst>
            <pc:docMk/>
            <pc:sldMk cId="2040827612" sldId="270"/>
            <ac:cxnSpMk id="2175" creationId="{BE7A374D-06C5-4ECA-9F91-7183DD3D8A82}"/>
          </ac:cxnSpMkLst>
        </pc:cxnChg>
        <pc:cxnChg chg="add del">
          <ac:chgData name="Jon Fieldhouse" userId="60dc5a29-2e42-4c7b-936d-fbddfb146be2" providerId="ADAL" clId="{A0EB7AB2-A03A-4197-9FB4-F41556286990}" dt="2023-06-05T13:09:09.903" v="2911" actId="26606"/>
          <ac:cxnSpMkLst>
            <pc:docMk/>
            <pc:sldMk cId="2040827612" sldId="270"/>
            <ac:cxnSpMk id="2188" creationId="{D33AC32D-5F44-45F7-A0BD-7C11A86BED57}"/>
          </ac:cxnSpMkLst>
        </pc:cxnChg>
      </pc:sldChg>
      <pc:sldChg chg="addSp delSp modSp mod modShow">
        <pc:chgData name="Jon Fieldhouse" userId="60dc5a29-2e42-4c7b-936d-fbddfb146be2" providerId="ADAL" clId="{A0EB7AB2-A03A-4197-9FB4-F41556286990}" dt="2023-06-05T12:48:12.194" v="2844" actId="729"/>
        <pc:sldMkLst>
          <pc:docMk/>
          <pc:sldMk cId="3208913461" sldId="271"/>
        </pc:sldMkLst>
        <pc:spChg chg="mod">
          <ac:chgData name="Jon Fieldhouse" userId="60dc5a29-2e42-4c7b-936d-fbddfb146be2" providerId="ADAL" clId="{A0EB7AB2-A03A-4197-9FB4-F41556286990}" dt="2023-05-23T11:26:52.968" v="238" actId="26606"/>
          <ac:spMkLst>
            <pc:docMk/>
            <pc:sldMk cId="3208913461" sldId="271"/>
            <ac:spMk id="2" creationId="{CEDC38A6-21EE-6039-3538-68E070CB8D56}"/>
          </ac:spMkLst>
        </pc:spChg>
        <pc:spChg chg="mod ord">
          <ac:chgData name="Jon Fieldhouse" userId="60dc5a29-2e42-4c7b-936d-fbddfb146be2" providerId="ADAL" clId="{A0EB7AB2-A03A-4197-9FB4-F41556286990}" dt="2023-05-23T11:41:20.609" v="1607" actId="20577"/>
          <ac:spMkLst>
            <pc:docMk/>
            <pc:sldMk cId="3208913461" sldId="271"/>
            <ac:spMk id="3" creationId="{44B905AA-45C0-42E2-6828-07BA6C630FDA}"/>
          </ac:spMkLst>
        </pc:spChg>
        <pc:spChg chg="del">
          <ac:chgData name="Jon Fieldhouse" userId="60dc5a29-2e42-4c7b-936d-fbddfb146be2" providerId="ADAL" clId="{A0EB7AB2-A03A-4197-9FB4-F41556286990}" dt="2023-05-23T11:26:52.968" v="238" actId="26606"/>
          <ac:spMkLst>
            <pc:docMk/>
            <pc:sldMk cId="3208913461" sldId="271"/>
            <ac:spMk id="1031" creationId="{45C76AC0-BB6B-419E-A327-AFA29750080A}"/>
          </ac:spMkLst>
        </pc:spChg>
        <pc:spChg chg="del">
          <ac:chgData name="Jon Fieldhouse" userId="60dc5a29-2e42-4c7b-936d-fbddfb146be2" providerId="ADAL" clId="{A0EB7AB2-A03A-4197-9FB4-F41556286990}" dt="2023-05-23T11:26:52.968" v="238" actId="26606"/>
          <ac:spMkLst>
            <pc:docMk/>
            <pc:sldMk cId="3208913461" sldId="271"/>
            <ac:spMk id="1035" creationId="{8B0E4246-09B8-46D7-A0D2-4D264863AD39}"/>
          </ac:spMkLst>
        </pc:spChg>
        <pc:spChg chg="add">
          <ac:chgData name="Jon Fieldhouse" userId="60dc5a29-2e42-4c7b-936d-fbddfb146be2" providerId="ADAL" clId="{A0EB7AB2-A03A-4197-9FB4-F41556286990}" dt="2023-05-23T11:26:52.968" v="238" actId="26606"/>
          <ac:spMkLst>
            <pc:docMk/>
            <pc:sldMk cId="3208913461" sldId="271"/>
            <ac:spMk id="1044" creationId="{E8E51B09-2B9E-4D82-A5F8-29F85CBE206E}"/>
          </ac:spMkLst>
        </pc:spChg>
        <pc:spChg chg="add">
          <ac:chgData name="Jon Fieldhouse" userId="60dc5a29-2e42-4c7b-936d-fbddfb146be2" providerId="ADAL" clId="{A0EB7AB2-A03A-4197-9FB4-F41556286990}" dt="2023-05-23T11:26:52.968" v="238" actId="26606"/>
          <ac:spMkLst>
            <pc:docMk/>
            <pc:sldMk cId="3208913461" sldId="271"/>
            <ac:spMk id="1046" creationId="{59240118-40F3-4A1C-85DC-4E58525CB6AD}"/>
          </ac:spMkLst>
        </pc:spChg>
        <pc:grpChg chg="add">
          <ac:chgData name="Jon Fieldhouse" userId="60dc5a29-2e42-4c7b-936d-fbddfb146be2" providerId="ADAL" clId="{A0EB7AB2-A03A-4197-9FB4-F41556286990}" dt="2023-05-23T11:26:52.968" v="238" actId="26606"/>
          <ac:grpSpMkLst>
            <pc:docMk/>
            <pc:sldMk cId="3208913461" sldId="271"/>
            <ac:grpSpMk id="1048" creationId="{C269951F-7B8C-4336-BC68-9BA9843CEDA1}"/>
          </ac:grpSpMkLst>
        </pc:grpChg>
        <pc:picChg chg="add mod">
          <ac:chgData name="Jon Fieldhouse" userId="60dc5a29-2e42-4c7b-936d-fbddfb146be2" providerId="ADAL" clId="{A0EB7AB2-A03A-4197-9FB4-F41556286990}" dt="2023-05-23T11:26:52.968" v="238" actId="26606"/>
          <ac:picMkLst>
            <pc:docMk/>
            <pc:sldMk cId="3208913461" sldId="271"/>
            <ac:picMk id="4" creationId="{E6FBA4FA-59A6-9DFC-CFAD-3C6B0275C817}"/>
          </ac:picMkLst>
        </pc:picChg>
        <pc:picChg chg="del">
          <ac:chgData name="Jon Fieldhouse" userId="60dc5a29-2e42-4c7b-936d-fbddfb146be2" providerId="ADAL" clId="{A0EB7AB2-A03A-4197-9FB4-F41556286990}" dt="2023-05-23T11:26:52.968" v="238" actId="26606"/>
          <ac:picMkLst>
            <pc:docMk/>
            <pc:sldMk cId="3208913461" sldId="271"/>
            <ac:picMk id="1037" creationId="{F50C8D8D-B32F-4194-8321-164EC442750E}"/>
          </ac:picMkLst>
        </pc:picChg>
        <pc:picChg chg="add">
          <ac:chgData name="Jon Fieldhouse" userId="60dc5a29-2e42-4c7b-936d-fbddfb146be2" providerId="ADAL" clId="{A0EB7AB2-A03A-4197-9FB4-F41556286990}" dt="2023-05-23T11:26:52.968" v="238" actId="26606"/>
          <ac:picMkLst>
            <pc:docMk/>
            <pc:sldMk cId="3208913461" sldId="271"/>
            <ac:picMk id="1054" creationId="{DD8AF6BD-5D32-4F8F-98B6-05F8A4390CB7}"/>
          </ac:picMkLst>
        </pc:picChg>
        <pc:cxnChg chg="del">
          <ac:chgData name="Jon Fieldhouse" userId="60dc5a29-2e42-4c7b-936d-fbddfb146be2" providerId="ADAL" clId="{A0EB7AB2-A03A-4197-9FB4-F41556286990}" dt="2023-05-23T11:26:52.968" v="238" actId="26606"/>
          <ac:cxnSpMkLst>
            <pc:docMk/>
            <pc:sldMk cId="3208913461" sldId="271"/>
            <ac:cxnSpMk id="1033" creationId="{B3E0B6A3-E197-43D6-82D5-7455DAB1A746}"/>
          </ac:cxnSpMkLst>
        </pc:cxnChg>
        <pc:cxnChg chg="del">
          <ac:chgData name="Jon Fieldhouse" userId="60dc5a29-2e42-4c7b-936d-fbddfb146be2" providerId="ADAL" clId="{A0EB7AB2-A03A-4197-9FB4-F41556286990}" dt="2023-05-23T11:26:52.968" v="238" actId="26606"/>
          <ac:cxnSpMkLst>
            <pc:docMk/>
            <pc:sldMk cId="3208913461" sldId="271"/>
            <ac:cxnSpMk id="1039" creationId="{5BD24D8B-8573-4260-B700-E860AD6D2A8E}"/>
          </ac:cxnSpMkLst>
        </pc:cxnChg>
        <pc:cxnChg chg="add">
          <ac:chgData name="Jon Fieldhouse" userId="60dc5a29-2e42-4c7b-936d-fbddfb146be2" providerId="ADAL" clId="{A0EB7AB2-A03A-4197-9FB4-F41556286990}" dt="2023-05-23T11:26:52.968" v="238" actId="26606"/>
          <ac:cxnSpMkLst>
            <pc:docMk/>
            <pc:sldMk cId="3208913461" sldId="271"/>
            <ac:cxnSpMk id="1052" creationId="{A9087EE4-E285-4C8E-AC5F-CAE7D1FDE365}"/>
          </ac:cxnSpMkLst>
        </pc:cxnChg>
        <pc:cxnChg chg="add">
          <ac:chgData name="Jon Fieldhouse" userId="60dc5a29-2e42-4c7b-936d-fbddfb146be2" providerId="ADAL" clId="{A0EB7AB2-A03A-4197-9FB4-F41556286990}" dt="2023-05-23T11:26:52.968" v="238" actId="26606"/>
          <ac:cxnSpMkLst>
            <pc:docMk/>
            <pc:sldMk cId="3208913461" sldId="271"/>
            <ac:cxnSpMk id="1056" creationId="{B47013E4-D33D-425E-B32E-DE7D5CB5F302}"/>
          </ac:cxnSpMkLst>
        </pc:cxnChg>
      </pc:sldChg>
      <pc:sldChg chg="addSp delSp modSp add mod ord setBg setClrOvrMap">
        <pc:chgData name="Jon Fieldhouse" userId="60dc5a29-2e42-4c7b-936d-fbddfb146be2" providerId="ADAL" clId="{A0EB7AB2-A03A-4197-9FB4-F41556286990}" dt="2023-06-05T13:36:51.332" v="3086" actId="1076"/>
        <pc:sldMkLst>
          <pc:docMk/>
          <pc:sldMk cId="2059999870" sldId="272"/>
        </pc:sldMkLst>
        <pc:spChg chg="mod ord">
          <ac:chgData name="Jon Fieldhouse" userId="60dc5a29-2e42-4c7b-936d-fbddfb146be2" providerId="ADAL" clId="{A0EB7AB2-A03A-4197-9FB4-F41556286990}" dt="2023-06-05T13:09:05.601" v="2905" actId="26606"/>
          <ac:spMkLst>
            <pc:docMk/>
            <pc:sldMk cId="2059999870" sldId="272"/>
            <ac:spMk id="2" creationId="{CEDC38A6-21EE-6039-3538-68E070CB8D56}"/>
          </ac:spMkLst>
        </pc:spChg>
        <pc:spChg chg="mod ord">
          <ac:chgData name="Jon Fieldhouse" userId="60dc5a29-2e42-4c7b-936d-fbddfb146be2" providerId="ADAL" clId="{A0EB7AB2-A03A-4197-9FB4-F41556286990}" dt="2023-06-05T13:36:26.306" v="3072" actId="27636"/>
          <ac:spMkLst>
            <pc:docMk/>
            <pc:sldMk cId="2059999870" sldId="272"/>
            <ac:spMk id="3" creationId="{44B905AA-45C0-42E2-6828-07BA6C630FDA}"/>
          </ac:spMkLst>
        </pc:spChg>
        <pc:spChg chg="del">
          <ac:chgData name="Jon Fieldhouse" userId="60dc5a29-2e42-4c7b-936d-fbddfb146be2" providerId="ADAL" clId="{A0EB7AB2-A03A-4197-9FB4-F41556286990}" dt="2023-05-23T11:25:21.060" v="230" actId="26606"/>
          <ac:spMkLst>
            <pc:docMk/>
            <pc:sldMk cId="2059999870" sldId="272"/>
            <ac:spMk id="1031" creationId="{45C76AC0-BB6B-419E-A327-AFA29750080A}"/>
          </ac:spMkLst>
        </pc:spChg>
        <pc:spChg chg="del">
          <ac:chgData name="Jon Fieldhouse" userId="60dc5a29-2e42-4c7b-936d-fbddfb146be2" providerId="ADAL" clId="{A0EB7AB2-A03A-4197-9FB4-F41556286990}" dt="2023-05-23T11:25:21.060" v="230" actId="26606"/>
          <ac:spMkLst>
            <pc:docMk/>
            <pc:sldMk cId="2059999870" sldId="272"/>
            <ac:spMk id="1035" creationId="{8B0E4246-09B8-46D7-A0D2-4D264863AD39}"/>
          </ac:spMkLst>
        </pc:spChg>
        <pc:spChg chg="add del">
          <ac:chgData name="Jon Fieldhouse" userId="60dc5a29-2e42-4c7b-936d-fbddfb146be2" providerId="ADAL" clId="{A0EB7AB2-A03A-4197-9FB4-F41556286990}" dt="2023-05-23T11:26:42.439" v="234" actId="26606"/>
          <ac:spMkLst>
            <pc:docMk/>
            <pc:sldMk cId="2059999870" sldId="272"/>
            <ac:spMk id="1044" creationId="{C6870151-9189-4C3A-8379-EF3D95827A0A}"/>
          </ac:spMkLst>
        </pc:spChg>
        <pc:spChg chg="add del">
          <ac:chgData name="Jon Fieldhouse" userId="60dc5a29-2e42-4c7b-936d-fbddfb146be2" providerId="ADAL" clId="{A0EB7AB2-A03A-4197-9FB4-F41556286990}" dt="2023-05-23T11:26:42.439" v="234" actId="26606"/>
          <ac:spMkLst>
            <pc:docMk/>
            <pc:sldMk cId="2059999870" sldId="272"/>
            <ac:spMk id="1046" creationId="{123EA69C-102A-4DD0-9547-05DCD271D159}"/>
          </ac:spMkLst>
        </pc:spChg>
        <pc:spChg chg="add del">
          <ac:chgData name="Jon Fieldhouse" userId="60dc5a29-2e42-4c7b-936d-fbddfb146be2" providerId="ADAL" clId="{A0EB7AB2-A03A-4197-9FB4-F41556286990}" dt="2023-05-23T11:26:42.439" v="234" actId="26606"/>
          <ac:spMkLst>
            <pc:docMk/>
            <pc:sldMk cId="2059999870" sldId="272"/>
            <ac:spMk id="1048" creationId="{6A862265-5CA3-4C40-8582-7534C3B03C2A}"/>
          </ac:spMkLst>
        </pc:spChg>
        <pc:spChg chg="add del">
          <ac:chgData name="Jon Fieldhouse" userId="60dc5a29-2e42-4c7b-936d-fbddfb146be2" providerId="ADAL" clId="{A0EB7AB2-A03A-4197-9FB4-F41556286990}" dt="2023-05-23T11:26:42.439" v="234" actId="26606"/>
          <ac:spMkLst>
            <pc:docMk/>
            <pc:sldMk cId="2059999870" sldId="272"/>
            <ac:spMk id="1050" creationId="{600EF80B-0391-4082-9AF5-F15B091B4CE9}"/>
          </ac:spMkLst>
        </pc:spChg>
        <pc:spChg chg="add del">
          <ac:chgData name="Jon Fieldhouse" userId="60dc5a29-2e42-4c7b-936d-fbddfb146be2" providerId="ADAL" clId="{A0EB7AB2-A03A-4197-9FB4-F41556286990}" dt="2023-05-23T11:26:42.439" v="234" actId="26606"/>
          <ac:spMkLst>
            <pc:docMk/>
            <pc:sldMk cId="2059999870" sldId="272"/>
            <ac:spMk id="1054" creationId="{3FBF03E8-C602-4192-9C52-F84B29FDCC88}"/>
          </ac:spMkLst>
        </pc:spChg>
        <pc:spChg chg="add del">
          <ac:chgData name="Jon Fieldhouse" userId="60dc5a29-2e42-4c7b-936d-fbddfb146be2" providerId="ADAL" clId="{A0EB7AB2-A03A-4197-9FB4-F41556286990}" dt="2023-06-05T13:09:05.601" v="2905" actId="26606"/>
          <ac:spMkLst>
            <pc:docMk/>
            <pc:sldMk cId="2059999870" sldId="272"/>
            <ac:spMk id="1059" creationId="{E8E51B09-2B9E-4D82-A5F8-29F85CBE206E}"/>
          </ac:spMkLst>
        </pc:spChg>
        <pc:spChg chg="add del">
          <ac:chgData name="Jon Fieldhouse" userId="60dc5a29-2e42-4c7b-936d-fbddfb146be2" providerId="ADAL" clId="{A0EB7AB2-A03A-4197-9FB4-F41556286990}" dt="2023-06-05T13:09:05.601" v="2905" actId="26606"/>
          <ac:spMkLst>
            <pc:docMk/>
            <pc:sldMk cId="2059999870" sldId="272"/>
            <ac:spMk id="1061" creationId="{59240118-40F3-4A1C-85DC-4E58525CB6AD}"/>
          </ac:spMkLst>
        </pc:spChg>
        <pc:spChg chg="add del">
          <ac:chgData name="Jon Fieldhouse" userId="60dc5a29-2e42-4c7b-936d-fbddfb146be2" providerId="ADAL" clId="{A0EB7AB2-A03A-4197-9FB4-F41556286990}" dt="2023-06-05T13:08:58.508" v="2903" actId="26606"/>
          <ac:spMkLst>
            <pc:docMk/>
            <pc:sldMk cId="2059999870" sldId="272"/>
            <ac:spMk id="1076" creationId="{4601BC7F-5D04-4C67-AE04-D91F6E761CF3}"/>
          </ac:spMkLst>
        </pc:spChg>
        <pc:spChg chg="add del">
          <ac:chgData name="Jon Fieldhouse" userId="60dc5a29-2e42-4c7b-936d-fbddfb146be2" providerId="ADAL" clId="{A0EB7AB2-A03A-4197-9FB4-F41556286990}" dt="2023-06-05T13:09:05.601" v="2905" actId="26606"/>
          <ac:spMkLst>
            <pc:docMk/>
            <pc:sldMk cId="2059999870" sldId="272"/>
            <ac:spMk id="1080" creationId="{D3356D18-B5E6-44B1-ADBC-7094E0DCCDF2}"/>
          </ac:spMkLst>
        </pc:spChg>
        <pc:grpChg chg="add del">
          <ac:chgData name="Jon Fieldhouse" userId="60dc5a29-2e42-4c7b-936d-fbddfb146be2" providerId="ADAL" clId="{A0EB7AB2-A03A-4197-9FB4-F41556286990}" dt="2023-06-05T13:09:05.601" v="2905" actId="26606"/>
          <ac:grpSpMkLst>
            <pc:docMk/>
            <pc:sldMk cId="2059999870" sldId="272"/>
            <ac:grpSpMk id="1063" creationId="{C269951F-7B8C-4336-BC68-9BA9843CEDA1}"/>
          </ac:grpSpMkLst>
        </pc:grpChg>
        <pc:picChg chg="del">
          <ac:chgData name="Jon Fieldhouse" userId="60dc5a29-2e42-4c7b-936d-fbddfb146be2" providerId="ADAL" clId="{A0EB7AB2-A03A-4197-9FB4-F41556286990}" dt="2023-05-23T11:25:06.993" v="224" actId="478"/>
          <ac:picMkLst>
            <pc:docMk/>
            <pc:sldMk cId="2059999870" sldId="272"/>
            <ac:picMk id="4" creationId="{5973B5E2-D247-984C-FCED-573613D77EE3}"/>
          </ac:picMkLst>
        </pc:picChg>
        <pc:picChg chg="add del mod modCrop">
          <ac:chgData name="Jon Fieldhouse" userId="60dc5a29-2e42-4c7b-936d-fbddfb146be2" providerId="ADAL" clId="{A0EB7AB2-A03A-4197-9FB4-F41556286990}" dt="2023-06-05T13:09:08.285" v="2909" actId="22"/>
          <ac:picMkLst>
            <pc:docMk/>
            <pc:sldMk cId="2059999870" sldId="272"/>
            <ac:picMk id="5" creationId="{E6F5B37D-7CEC-B9C2-C9B5-0185E6E2B09C}"/>
          </ac:picMkLst>
        </pc:picChg>
        <pc:picChg chg="add del mod">
          <ac:chgData name="Jon Fieldhouse" userId="60dc5a29-2e42-4c7b-936d-fbddfb146be2" providerId="ADAL" clId="{A0EB7AB2-A03A-4197-9FB4-F41556286990}" dt="2023-06-05T13:10:08.252" v="2922" actId="478"/>
          <ac:picMkLst>
            <pc:docMk/>
            <pc:sldMk cId="2059999870" sldId="272"/>
            <ac:picMk id="6" creationId="{9059D35F-6969-AA35-6040-95C1357DD331}"/>
          </ac:picMkLst>
        </pc:picChg>
        <pc:picChg chg="add del mod">
          <ac:chgData name="Jon Fieldhouse" userId="60dc5a29-2e42-4c7b-936d-fbddfb146be2" providerId="ADAL" clId="{A0EB7AB2-A03A-4197-9FB4-F41556286990}" dt="2023-06-05T13:23:45.037" v="2931" actId="478"/>
          <ac:picMkLst>
            <pc:docMk/>
            <pc:sldMk cId="2059999870" sldId="272"/>
            <ac:picMk id="8" creationId="{9F00B86C-045E-295C-FCBE-696428F2AB54}"/>
          </ac:picMkLst>
        </pc:picChg>
        <pc:picChg chg="add mod">
          <ac:chgData name="Jon Fieldhouse" userId="60dc5a29-2e42-4c7b-936d-fbddfb146be2" providerId="ADAL" clId="{A0EB7AB2-A03A-4197-9FB4-F41556286990}" dt="2023-06-05T13:35:38.409" v="3058" actId="1076"/>
          <ac:picMkLst>
            <pc:docMk/>
            <pc:sldMk cId="2059999870" sldId="272"/>
            <ac:picMk id="10" creationId="{F2651994-469F-530F-7F09-05850EAF8FB0}"/>
          </ac:picMkLst>
        </pc:picChg>
        <pc:picChg chg="add mod">
          <ac:chgData name="Jon Fieldhouse" userId="60dc5a29-2e42-4c7b-936d-fbddfb146be2" providerId="ADAL" clId="{A0EB7AB2-A03A-4197-9FB4-F41556286990}" dt="2023-06-05T13:36:51.332" v="3086" actId="1076"/>
          <ac:picMkLst>
            <pc:docMk/>
            <pc:sldMk cId="2059999870" sldId="272"/>
            <ac:picMk id="12" creationId="{11C5583F-DD06-65D2-726D-08580F110C7B}"/>
          </ac:picMkLst>
        </pc:picChg>
        <pc:picChg chg="add mod ord">
          <ac:chgData name="Jon Fieldhouse" userId="60dc5a29-2e42-4c7b-936d-fbddfb146be2" providerId="ADAL" clId="{A0EB7AB2-A03A-4197-9FB4-F41556286990}" dt="2023-06-05T13:09:05.601" v="2905" actId="26606"/>
          <ac:picMkLst>
            <pc:docMk/>
            <pc:sldMk cId="2059999870" sldId="272"/>
            <ac:picMk id="1026" creationId="{565E5758-BC67-F963-EBD0-F1C8686878CD}"/>
          </ac:picMkLst>
        </pc:picChg>
        <pc:picChg chg="del">
          <ac:chgData name="Jon Fieldhouse" userId="60dc5a29-2e42-4c7b-936d-fbddfb146be2" providerId="ADAL" clId="{A0EB7AB2-A03A-4197-9FB4-F41556286990}" dt="2023-05-23T11:25:21.060" v="230" actId="26606"/>
          <ac:picMkLst>
            <pc:docMk/>
            <pc:sldMk cId="2059999870" sldId="272"/>
            <ac:picMk id="1037" creationId="{F50C8D8D-B32F-4194-8321-164EC442750E}"/>
          </ac:picMkLst>
        </pc:picChg>
        <pc:picChg chg="add del">
          <ac:chgData name="Jon Fieldhouse" userId="60dc5a29-2e42-4c7b-936d-fbddfb146be2" providerId="ADAL" clId="{A0EB7AB2-A03A-4197-9FB4-F41556286990}" dt="2023-06-05T13:09:05.601" v="2905" actId="26606"/>
          <ac:picMkLst>
            <pc:docMk/>
            <pc:sldMk cId="2059999870" sldId="272"/>
            <ac:picMk id="1069" creationId="{DD8AF6BD-5D32-4F8F-98B6-05F8A4390CB7}"/>
          </ac:picMkLst>
        </pc:picChg>
        <pc:cxnChg chg="del">
          <ac:chgData name="Jon Fieldhouse" userId="60dc5a29-2e42-4c7b-936d-fbddfb146be2" providerId="ADAL" clId="{A0EB7AB2-A03A-4197-9FB4-F41556286990}" dt="2023-05-23T11:25:21.060" v="230" actId="26606"/>
          <ac:cxnSpMkLst>
            <pc:docMk/>
            <pc:sldMk cId="2059999870" sldId="272"/>
            <ac:cxnSpMk id="1033" creationId="{B3E0B6A3-E197-43D6-82D5-7455DAB1A746}"/>
          </ac:cxnSpMkLst>
        </pc:cxnChg>
        <pc:cxnChg chg="del">
          <ac:chgData name="Jon Fieldhouse" userId="60dc5a29-2e42-4c7b-936d-fbddfb146be2" providerId="ADAL" clId="{A0EB7AB2-A03A-4197-9FB4-F41556286990}" dt="2023-05-23T11:25:21.060" v="230" actId="26606"/>
          <ac:cxnSpMkLst>
            <pc:docMk/>
            <pc:sldMk cId="2059999870" sldId="272"/>
            <ac:cxnSpMk id="1039" creationId="{5BD24D8B-8573-4260-B700-E860AD6D2A8E}"/>
          </ac:cxnSpMkLst>
        </pc:cxnChg>
        <pc:cxnChg chg="add del">
          <ac:chgData name="Jon Fieldhouse" userId="60dc5a29-2e42-4c7b-936d-fbddfb146be2" providerId="ADAL" clId="{A0EB7AB2-A03A-4197-9FB4-F41556286990}" dt="2023-05-23T11:26:42.439" v="234" actId="26606"/>
          <ac:cxnSpMkLst>
            <pc:docMk/>
            <pc:sldMk cId="2059999870" sldId="272"/>
            <ac:cxnSpMk id="1052" creationId="{D33AC32D-5F44-45F7-A0BD-7C11A86BED57}"/>
          </ac:cxnSpMkLst>
        </pc:cxnChg>
        <pc:cxnChg chg="add del">
          <ac:chgData name="Jon Fieldhouse" userId="60dc5a29-2e42-4c7b-936d-fbddfb146be2" providerId="ADAL" clId="{A0EB7AB2-A03A-4197-9FB4-F41556286990}" dt="2023-06-05T13:09:05.601" v="2905" actId="26606"/>
          <ac:cxnSpMkLst>
            <pc:docMk/>
            <pc:sldMk cId="2059999870" sldId="272"/>
            <ac:cxnSpMk id="1067" creationId="{A9087EE4-E285-4C8E-AC5F-CAE7D1FDE365}"/>
          </ac:cxnSpMkLst>
        </pc:cxnChg>
        <pc:cxnChg chg="add del">
          <ac:chgData name="Jon Fieldhouse" userId="60dc5a29-2e42-4c7b-936d-fbddfb146be2" providerId="ADAL" clId="{A0EB7AB2-A03A-4197-9FB4-F41556286990}" dt="2023-06-05T13:09:05.601" v="2905" actId="26606"/>
          <ac:cxnSpMkLst>
            <pc:docMk/>
            <pc:sldMk cId="2059999870" sldId="272"/>
            <ac:cxnSpMk id="1071" creationId="{B47013E4-D33D-425E-B32E-DE7D5CB5F302}"/>
          </ac:cxnSpMkLst>
        </pc:cxnChg>
        <pc:cxnChg chg="add del">
          <ac:chgData name="Jon Fieldhouse" userId="60dc5a29-2e42-4c7b-936d-fbddfb146be2" providerId="ADAL" clId="{A0EB7AB2-A03A-4197-9FB4-F41556286990}" dt="2023-06-05T13:08:58.508" v="2903" actId="26606"/>
          <ac:cxnSpMkLst>
            <pc:docMk/>
            <pc:sldMk cId="2059999870" sldId="272"/>
            <ac:cxnSpMk id="1078" creationId="{8B403BE5-44D2-4755-9A90-06CCE501D873}"/>
          </ac:cxnSpMkLst>
        </pc:cxnChg>
        <pc:cxnChg chg="add del">
          <ac:chgData name="Jon Fieldhouse" userId="60dc5a29-2e42-4c7b-936d-fbddfb146be2" providerId="ADAL" clId="{A0EB7AB2-A03A-4197-9FB4-F41556286990}" dt="2023-06-05T13:09:05.601" v="2905" actId="26606"/>
          <ac:cxnSpMkLst>
            <pc:docMk/>
            <pc:sldMk cId="2059999870" sldId="272"/>
            <ac:cxnSpMk id="1081" creationId="{BE7A374D-06C5-4ECA-9F91-7183DD3D8A82}"/>
          </ac:cxnSpMkLst>
        </pc:cxnChg>
      </pc:sldChg>
      <pc:sldChg chg="modSp add mod ord">
        <pc:chgData name="Jon Fieldhouse" userId="60dc5a29-2e42-4c7b-936d-fbddfb146be2" providerId="ADAL" clId="{A0EB7AB2-A03A-4197-9FB4-F41556286990}" dt="2023-05-23T21:02:40.785" v="2448" actId="1076"/>
        <pc:sldMkLst>
          <pc:docMk/>
          <pc:sldMk cId="1105248072" sldId="273"/>
        </pc:sldMkLst>
        <pc:spChg chg="mod">
          <ac:chgData name="Jon Fieldhouse" userId="60dc5a29-2e42-4c7b-936d-fbddfb146be2" providerId="ADAL" clId="{A0EB7AB2-A03A-4197-9FB4-F41556286990}" dt="2023-05-23T11:50:35.129" v="1998" actId="20577"/>
          <ac:spMkLst>
            <pc:docMk/>
            <pc:sldMk cId="1105248072" sldId="273"/>
            <ac:spMk id="2" creationId="{5A0DEBCF-D0D6-778F-EF75-9B015F424A22}"/>
          </ac:spMkLst>
        </pc:spChg>
        <pc:spChg chg="mod">
          <ac:chgData name="Jon Fieldhouse" userId="60dc5a29-2e42-4c7b-936d-fbddfb146be2" providerId="ADAL" clId="{A0EB7AB2-A03A-4197-9FB4-F41556286990}" dt="2023-05-23T21:02:40.785" v="2448" actId="1076"/>
          <ac:spMkLst>
            <pc:docMk/>
            <pc:sldMk cId="1105248072" sldId="273"/>
            <ac:spMk id="3" creationId="{AA7A5A2D-CCB5-45D6-FDC4-976DF30E4313}"/>
          </ac:spMkLst>
        </pc:spChg>
      </pc:sldChg>
    </pc:docChg>
  </pc:docChgLst>
  <pc:docChgLst>
    <pc:chgData name="Jon Fieldhouse" userId="60dc5a29-2e42-4c7b-936d-fbddfb146be2" providerId="ADAL" clId="{E9464916-5D87-4DB0-B758-2B84D259D157}"/>
    <pc:docChg chg="undo custSel addSld delSld modSld sldOrd">
      <pc:chgData name="Jon Fieldhouse" userId="60dc5a29-2e42-4c7b-936d-fbddfb146be2" providerId="ADAL" clId="{E9464916-5D87-4DB0-B758-2B84D259D157}" dt="2023-05-17T12:30:33.079" v="2588" actId="20577"/>
      <pc:docMkLst>
        <pc:docMk/>
      </pc:docMkLst>
      <pc:sldChg chg="addSp delSp modSp new del mod setBg">
        <pc:chgData name="Jon Fieldhouse" userId="60dc5a29-2e42-4c7b-936d-fbddfb146be2" providerId="ADAL" clId="{E9464916-5D87-4DB0-B758-2B84D259D157}" dt="2023-05-12T10:18:46.568" v="532" actId="47"/>
        <pc:sldMkLst>
          <pc:docMk/>
          <pc:sldMk cId="190021453" sldId="259"/>
        </pc:sldMkLst>
        <pc:spChg chg="mod">
          <ac:chgData name="Jon Fieldhouse" userId="60dc5a29-2e42-4c7b-936d-fbddfb146be2" providerId="ADAL" clId="{E9464916-5D87-4DB0-B758-2B84D259D157}" dt="2023-05-12T09:58:33.940" v="57" actId="26606"/>
          <ac:spMkLst>
            <pc:docMk/>
            <pc:sldMk cId="190021453" sldId="259"/>
            <ac:spMk id="2" creationId="{CEDC38A6-21EE-6039-3538-68E070CB8D56}"/>
          </ac:spMkLst>
        </pc:spChg>
        <pc:spChg chg="mod ord">
          <ac:chgData name="Jon Fieldhouse" userId="60dc5a29-2e42-4c7b-936d-fbddfb146be2" providerId="ADAL" clId="{E9464916-5D87-4DB0-B758-2B84D259D157}" dt="2023-05-12T09:58:33.940" v="57" actId="26606"/>
          <ac:spMkLst>
            <pc:docMk/>
            <pc:sldMk cId="190021453" sldId="259"/>
            <ac:spMk id="3" creationId="{44B905AA-45C0-42E2-6828-07BA6C630FDA}"/>
          </ac:spMkLst>
        </pc:spChg>
        <pc:spChg chg="add">
          <ac:chgData name="Jon Fieldhouse" userId="60dc5a29-2e42-4c7b-936d-fbddfb146be2" providerId="ADAL" clId="{E9464916-5D87-4DB0-B758-2B84D259D157}" dt="2023-05-12T09:58:33.940" v="57" actId="26606"/>
          <ac:spMkLst>
            <pc:docMk/>
            <pc:sldMk cId="190021453" sldId="259"/>
            <ac:spMk id="1031" creationId="{45C76AC0-BB6B-419E-A327-AFA29750080A}"/>
          </ac:spMkLst>
        </pc:spChg>
        <pc:spChg chg="add">
          <ac:chgData name="Jon Fieldhouse" userId="60dc5a29-2e42-4c7b-936d-fbddfb146be2" providerId="ADAL" clId="{E9464916-5D87-4DB0-B758-2B84D259D157}" dt="2023-05-12T09:58:33.940" v="57" actId="26606"/>
          <ac:spMkLst>
            <pc:docMk/>
            <pc:sldMk cId="190021453" sldId="259"/>
            <ac:spMk id="1035" creationId="{8B0E4246-09B8-46D7-A0D2-4D264863AD39}"/>
          </ac:spMkLst>
        </pc:spChg>
        <pc:picChg chg="add del mod">
          <ac:chgData name="Jon Fieldhouse" userId="60dc5a29-2e42-4c7b-936d-fbddfb146be2" providerId="ADAL" clId="{E9464916-5D87-4DB0-B758-2B84D259D157}" dt="2023-05-12T10:18:44.308" v="531" actId="478"/>
          <ac:picMkLst>
            <pc:docMk/>
            <pc:sldMk cId="190021453" sldId="259"/>
            <ac:picMk id="1026" creationId="{CAE05FB1-DBF8-7F0D-38CB-0E99B5818E1B}"/>
          </ac:picMkLst>
        </pc:picChg>
        <pc:picChg chg="add">
          <ac:chgData name="Jon Fieldhouse" userId="60dc5a29-2e42-4c7b-936d-fbddfb146be2" providerId="ADAL" clId="{E9464916-5D87-4DB0-B758-2B84D259D157}" dt="2023-05-12T09:58:33.940" v="57" actId="26606"/>
          <ac:picMkLst>
            <pc:docMk/>
            <pc:sldMk cId="190021453" sldId="259"/>
            <ac:picMk id="1037" creationId="{F50C8D8D-B32F-4194-8321-164EC442750E}"/>
          </ac:picMkLst>
        </pc:picChg>
        <pc:cxnChg chg="add">
          <ac:chgData name="Jon Fieldhouse" userId="60dc5a29-2e42-4c7b-936d-fbddfb146be2" providerId="ADAL" clId="{E9464916-5D87-4DB0-B758-2B84D259D157}" dt="2023-05-12T09:58:33.940" v="57" actId="26606"/>
          <ac:cxnSpMkLst>
            <pc:docMk/>
            <pc:sldMk cId="190021453" sldId="259"/>
            <ac:cxnSpMk id="1033" creationId="{B3E0B6A3-E197-43D6-82D5-7455DAB1A746}"/>
          </ac:cxnSpMkLst>
        </pc:cxnChg>
        <pc:cxnChg chg="add">
          <ac:chgData name="Jon Fieldhouse" userId="60dc5a29-2e42-4c7b-936d-fbddfb146be2" providerId="ADAL" clId="{E9464916-5D87-4DB0-B758-2B84D259D157}" dt="2023-05-12T09:58:33.940" v="57" actId="26606"/>
          <ac:cxnSpMkLst>
            <pc:docMk/>
            <pc:sldMk cId="190021453" sldId="259"/>
            <ac:cxnSpMk id="1039" creationId="{5BD24D8B-8573-4260-B700-E860AD6D2A8E}"/>
          </ac:cxnSpMkLst>
        </pc:cxnChg>
      </pc:sldChg>
      <pc:sldChg chg="addSp delSp modSp add mod">
        <pc:chgData name="Jon Fieldhouse" userId="60dc5a29-2e42-4c7b-936d-fbddfb146be2" providerId="ADAL" clId="{E9464916-5D87-4DB0-B758-2B84D259D157}" dt="2023-05-12T13:04:41.178" v="1584" actId="20577"/>
        <pc:sldMkLst>
          <pc:docMk/>
          <pc:sldMk cId="905124085" sldId="260"/>
        </pc:sldMkLst>
        <pc:spChg chg="mod">
          <ac:chgData name="Jon Fieldhouse" userId="60dc5a29-2e42-4c7b-936d-fbddfb146be2" providerId="ADAL" clId="{E9464916-5D87-4DB0-B758-2B84D259D157}" dt="2023-05-12T10:03:26.025" v="65" actId="20577"/>
          <ac:spMkLst>
            <pc:docMk/>
            <pc:sldMk cId="905124085" sldId="260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2T13:04:41.178" v="1584" actId="20577"/>
          <ac:spMkLst>
            <pc:docMk/>
            <pc:sldMk cId="905124085" sldId="260"/>
            <ac:spMk id="3" creationId="{44B905AA-45C0-42E2-6828-07BA6C630FDA}"/>
          </ac:spMkLst>
        </pc:spChg>
        <pc:picChg chg="del">
          <ac:chgData name="Jon Fieldhouse" userId="60dc5a29-2e42-4c7b-936d-fbddfb146be2" providerId="ADAL" clId="{E9464916-5D87-4DB0-B758-2B84D259D157}" dt="2023-05-12T11:38:38.433" v="941" actId="478"/>
          <ac:picMkLst>
            <pc:docMk/>
            <pc:sldMk cId="905124085" sldId="260"/>
            <ac:picMk id="1026" creationId="{CAE05FB1-DBF8-7F0D-38CB-0E99B5818E1B}"/>
          </ac:picMkLst>
        </pc:picChg>
        <pc:picChg chg="add mod">
          <ac:chgData name="Jon Fieldhouse" userId="60dc5a29-2e42-4c7b-936d-fbddfb146be2" providerId="ADAL" clId="{E9464916-5D87-4DB0-B758-2B84D259D157}" dt="2023-05-12T11:38:48.592" v="945" actId="1076"/>
          <ac:picMkLst>
            <pc:docMk/>
            <pc:sldMk cId="905124085" sldId="260"/>
            <ac:picMk id="4098" creationId="{22CC52CD-BC8F-89C1-EB90-62F04075706F}"/>
          </ac:picMkLst>
        </pc:picChg>
      </pc:sldChg>
      <pc:sldChg chg="addSp delSp modSp add mod ord">
        <pc:chgData name="Jon Fieldhouse" userId="60dc5a29-2e42-4c7b-936d-fbddfb146be2" providerId="ADAL" clId="{E9464916-5D87-4DB0-B758-2B84D259D157}" dt="2023-05-17T11:54:31.313" v="1838" actId="1076"/>
        <pc:sldMkLst>
          <pc:docMk/>
          <pc:sldMk cId="2290693321" sldId="261"/>
        </pc:sldMkLst>
        <pc:spChg chg="mod">
          <ac:chgData name="Jon Fieldhouse" userId="60dc5a29-2e42-4c7b-936d-fbddfb146be2" providerId="ADAL" clId="{E9464916-5D87-4DB0-B758-2B84D259D157}" dt="2023-05-12T10:03:47.257" v="89" actId="20577"/>
          <ac:spMkLst>
            <pc:docMk/>
            <pc:sldMk cId="2290693321" sldId="261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2T12:29:17.277" v="1160" actId="20577"/>
          <ac:spMkLst>
            <pc:docMk/>
            <pc:sldMk cId="2290693321" sldId="261"/>
            <ac:spMk id="3" creationId="{44B905AA-45C0-42E2-6828-07BA6C630FDA}"/>
          </ac:spMkLst>
        </pc:spChg>
        <pc:picChg chg="del">
          <ac:chgData name="Jon Fieldhouse" userId="60dc5a29-2e42-4c7b-936d-fbddfb146be2" providerId="ADAL" clId="{E9464916-5D87-4DB0-B758-2B84D259D157}" dt="2023-05-12T11:36:10.714" v="905" actId="478"/>
          <ac:picMkLst>
            <pc:docMk/>
            <pc:sldMk cId="2290693321" sldId="261"/>
            <ac:picMk id="1026" creationId="{CAE05FB1-DBF8-7F0D-38CB-0E99B5818E1B}"/>
          </ac:picMkLst>
        </pc:picChg>
        <pc:picChg chg="add mod">
          <ac:chgData name="Jon Fieldhouse" userId="60dc5a29-2e42-4c7b-936d-fbddfb146be2" providerId="ADAL" clId="{E9464916-5D87-4DB0-B758-2B84D259D157}" dt="2023-05-17T11:54:31.313" v="1838" actId="1076"/>
          <ac:picMkLst>
            <pc:docMk/>
            <pc:sldMk cId="2290693321" sldId="261"/>
            <ac:picMk id="2050" creationId="{439B1137-8512-0240-C017-6F967E497BFF}"/>
          </ac:picMkLst>
        </pc:picChg>
      </pc:sldChg>
      <pc:sldChg chg="addSp delSp modSp add mod">
        <pc:chgData name="Jon Fieldhouse" userId="60dc5a29-2e42-4c7b-936d-fbddfb146be2" providerId="ADAL" clId="{E9464916-5D87-4DB0-B758-2B84D259D157}" dt="2023-05-12T13:00:04.859" v="1579" actId="20577"/>
        <pc:sldMkLst>
          <pc:docMk/>
          <pc:sldMk cId="3084060084" sldId="262"/>
        </pc:sldMkLst>
        <pc:spChg chg="mod">
          <ac:chgData name="Jon Fieldhouse" userId="60dc5a29-2e42-4c7b-936d-fbddfb146be2" providerId="ADAL" clId="{E9464916-5D87-4DB0-B758-2B84D259D157}" dt="2023-05-12T10:04:06.329" v="96" actId="20577"/>
          <ac:spMkLst>
            <pc:docMk/>
            <pc:sldMk cId="3084060084" sldId="262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2T13:00:04.859" v="1579" actId="20577"/>
          <ac:spMkLst>
            <pc:docMk/>
            <pc:sldMk cId="3084060084" sldId="262"/>
            <ac:spMk id="3" creationId="{44B905AA-45C0-42E2-6828-07BA6C630FDA}"/>
          </ac:spMkLst>
        </pc:spChg>
        <pc:picChg chg="del mod">
          <ac:chgData name="Jon Fieldhouse" userId="60dc5a29-2e42-4c7b-936d-fbddfb146be2" providerId="ADAL" clId="{E9464916-5D87-4DB0-B758-2B84D259D157}" dt="2023-05-12T11:40:23.817" v="950" actId="478"/>
          <ac:picMkLst>
            <pc:docMk/>
            <pc:sldMk cId="3084060084" sldId="262"/>
            <ac:picMk id="1026" creationId="{CAE05FB1-DBF8-7F0D-38CB-0E99B5818E1B}"/>
          </ac:picMkLst>
        </pc:picChg>
        <pc:picChg chg="add mod">
          <ac:chgData name="Jon Fieldhouse" userId="60dc5a29-2e42-4c7b-936d-fbddfb146be2" providerId="ADAL" clId="{E9464916-5D87-4DB0-B758-2B84D259D157}" dt="2023-05-12T11:40:35.040" v="958" actId="1076"/>
          <ac:picMkLst>
            <pc:docMk/>
            <pc:sldMk cId="3084060084" sldId="262"/>
            <ac:picMk id="6146" creationId="{0DD79A31-B60B-EC0E-2219-AC26FC4EA5C1}"/>
          </ac:picMkLst>
        </pc:picChg>
      </pc:sldChg>
      <pc:sldChg chg="addSp delSp modSp add mod ord">
        <pc:chgData name="Jon Fieldhouse" userId="60dc5a29-2e42-4c7b-936d-fbddfb146be2" providerId="ADAL" clId="{E9464916-5D87-4DB0-B758-2B84D259D157}" dt="2023-05-12T13:04:35.195" v="1582" actId="20577"/>
        <pc:sldMkLst>
          <pc:docMk/>
          <pc:sldMk cId="1943613158" sldId="263"/>
        </pc:sldMkLst>
        <pc:spChg chg="mod">
          <ac:chgData name="Jon Fieldhouse" userId="60dc5a29-2e42-4c7b-936d-fbddfb146be2" providerId="ADAL" clId="{E9464916-5D87-4DB0-B758-2B84D259D157}" dt="2023-05-12T10:04:24.497" v="115" actId="20577"/>
          <ac:spMkLst>
            <pc:docMk/>
            <pc:sldMk cId="1943613158" sldId="263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2T13:04:35.195" v="1582" actId="20577"/>
          <ac:spMkLst>
            <pc:docMk/>
            <pc:sldMk cId="1943613158" sldId="263"/>
            <ac:spMk id="3" creationId="{44B905AA-45C0-42E2-6828-07BA6C630FDA}"/>
          </ac:spMkLst>
        </pc:spChg>
        <pc:picChg chg="del">
          <ac:chgData name="Jon Fieldhouse" userId="60dc5a29-2e42-4c7b-936d-fbddfb146be2" providerId="ADAL" clId="{E9464916-5D87-4DB0-B758-2B84D259D157}" dt="2023-05-12T11:39:49.481" v="946" actId="478"/>
          <ac:picMkLst>
            <pc:docMk/>
            <pc:sldMk cId="1943613158" sldId="263"/>
            <ac:picMk id="1026" creationId="{CAE05FB1-DBF8-7F0D-38CB-0E99B5818E1B}"/>
          </ac:picMkLst>
        </pc:picChg>
        <pc:picChg chg="add mod">
          <ac:chgData name="Jon Fieldhouse" userId="60dc5a29-2e42-4c7b-936d-fbddfb146be2" providerId="ADAL" clId="{E9464916-5D87-4DB0-B758-2B84D259D157}" dt="2023-05-12T11:39:54.888" v="949" actId="1076"/>
          <ac:picMkLst>
            <pc:docMk/>
            <pc:sldMk cId="1943613158" sldId="263"/>
            <ac:picMk id="5122" creationId="{9CCB488B-0C53-A5E1-675E-4711A982D95C}"/>
          </ac:picMkLst>
        </pc:picChg>
      </pc:sldChg>
      <pc:sldChg chg="modSp add mod">
        <pc:chgData name="Jon Fieldhouse" userId="60dc5a29-2e42-4c7b-936d-fbddfb146be2" providerId="ADAL" clId="{E9464916-5D87-4DB0-B758-2B84D259D157}" dt="2023-05-12T10:22:07.557" v="683" actId="20577"/>
        <pc:sldMkLst>
          <pc:docMk/>
          <pc:sldMk cId="1997958425" sldId="264"/>
        </pc:sldMkLst>
        <pc:spChg chg="mod">
          <ac:chgData name="Jon Fieldhouse" userId="60dc5a29-2e42-4c7b-936d-fbddfb146be2" providerId="ADAL" clId="{E9464916-5D87-4DB0-B758-2B84D259D157}" dt="2023-05-12T10:18:54.656" v="541" actId="20577"/>
          <ac:spMkLst>
            <pc:docMk/>
            <pc:sldMk cId="1997958425" sldId="264"/>
            <ac:spMk id="2" creationId="{259538EB-5E9B-5790-72E5-7196DD17B86B}"/>
          </ac:spMkLst>
        </pc:spChg>
        <pc:spChg chg="mod">
          <ac:chgData name="Jon Fieldhouse" userId="60dc5a29-2e42-4c7b-936d-fbddfb146be2" providerId="ADAL" clId="{E9464916-5D87-4DB0-B758-2B84D259D157}" dt="2023-05-12T10:22:07.557" v="683" actId="20577"/>
          <ac:spMkLst>
            <pc:docMk/>
            <pc:sldMk cId="1997958425" sldId="264"/>
            <ac:spMk id="3" creationId="{2C9035C7-8EB8-BDEF-A55E-C3B064A03926}"/>
          </ac:spMkLst>
        </pc:spChg>
      </pc:sldChg>
      <pc:sldChg chg="modSp add mod ord">
        <pc:chgData name="Jon Fieldhouse" userId="60dc5a29-2e42-4c7b-936d-fbddfb146be2" providerId="ADAL" clId="{E9464916-5D87-4DB0-B758-2B84D259D157}" dt="2023-05-12T13:38:24.312" v="1740" actId="20577"/>
        <pc:sldMkLst>
          <pc:docMk/>
          <pc:sldMk cId="3541578297" sldId="265"/>
        </pc:sldMkLst>
        <pc:spChg chg="mod">
          <ac:chgData name="Jon Fieldhouse" userId="60dc5a29-2e42-4c7b-936d-fbddfb146be2" providerId="ADAL" clId="{E9464916-5D87-4DB0-B758-2B84D259D157}" dt="2023-05-12T10:35:29.959" v="700" actId="20577"/>
          <ac:spMkLst>
            <pc:docMk/>
            <pc:sldMk cId="3541578297" sldId="265"/>
            <ac:spMk id="2" creationId="{5A0DEBCF-D0D6-778F-EF75-9B015F424A22}"/>
          </ac:spMkLst>
        </pc:spChg>
        <pc:spChg chg="mod">
          <ac:chgData name="Jon Fieldhouse" userId="60dc5a29-2e42-4c7b-936d-fbddfb146be2" providerId="ADAL" clId="{E9464916-5D87-4DB0-B758-2B84D259D157}" dt="2023-05-12T13:38:24.312" v="1740" actId="20577"/>
          <ac:spMkLst>
            <pc:docMk/>
            <pc:sldMk cId="3541578297" sldId="265"/>
            <ac:spMk id="3" creationId="{AA7A5A2D-CCB5-45D6-FDC4-976DF30E4313}"/>
          </ac:spMkLst>
        </pc:spChg>
      </pc:sldChg>
      <pc:sldChg chg="addSp delSp modSp add mod">
        <pc:chgData name="Jon Fieldhouse" userId="60dc5a29-2e42-4c7b-936d-fbddfb146be2" providerId="ADAL" clId="{E9464916-5D87-4DB0-B758-2B84D259D157}" dt="2023-05-12T12:30:39.174" v="1315" actId="20577"/>
        <pc:sldMkLst>
          <pc:docMk/>
          <pc:sldMk cId="528549262" sldId="266"/>
        </pc:sldMkLst>
        <pc:spChg chg="mod">
          <ac:chgData name="Jon Fieldhouse" userId="60dc5a29-2e42-4c7b-936d-fbddfb146be2" providerId="ADAL" clId="{E9464916-5D87-4DB0-B758-2B84D259D157}" dt="2023-05-12T11:37:00.970" v="916" actId="20577"/>
          <ac:spMkLst>
            <pc:docMk/>
            <pc:sldMk cId="528549262" sldId="266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2T12:30:39.174" v="1315" actId="20577"/>
          <ac:spMkLst>
            <pc:docMk/>
            <pc:sldMk cId="528549262" sldId="266"/>
            <ac:spMk id="3" creationId="{44B905AA-45C0-42E2-6828-07BA6C630FDA}"/>
          </ac:spMkLst>
        </pc:spChg>
        <pc:picChg chg="del">
          <ac:chgData name="Jon Fieldhouse" userId="60dc5a29-2e42-4c7b-936d-fbddfb146be2" providerId="ADAL" clId="{E9464916-5D87-4DB0-B758-2B84D259D157}" dt="2023-05-12T11:37:37.545" v="936" actId="478"/>
          <ac:picMkLst>
            <pc:docMk/>
            <pc:sldMk cId="528549262" sldId="266"/>
            <ac:picMk id="2050" creationId="{439B1137-8512-0240-C017-6F967E497BFF}"/>
          </ac:picMkLst>
        </pc:picChg>
        <pc:picChg chg="add mod">
          <ac:chgData name="Jon Fieldhouse" userId="60dc5a29-2e42-4c7b-936d-fbddfb146be2" providerId="ADAL" clId="{E9464916-5D87-4DB0-B758-2B84D259D157}" dt="2023-05-12T11:37:42.248" v="940" actId="1076"/>
          <ac:picMkLst>
            <pc:docMk/>
            <pc:sldMk cId="528549262" sldId="266"/>
            <ac:picMk id="3074" creationId="{F4D36780-75AF-F27D-1102-E4688278C157}"/>
          </ac:picMkLst>
        </pc:picChg>
      </pc:sldChg>
      <pc:sldChg chg="delSp modSp add mod">
        <pc:chgData name="Jon Fieldhouse" userId="60dc5a29-2e42-4c7b-936d-fbddfb146be2" providerId="ADAL" clId="{E9464916-5D87-4DB0-B758-2B84D259D157}" dt="2023-05-17T12:22:26.909" v="2342" actId="20577"/>
        <pc:sldMkLst>
          <pc:docMk/>
          <pc:sldMk cId="3790857655" sldId="267"/>
        </pc:sldMkLst>
        <pc:spChg chg="mod">
          <ac:chgData name="Jon Fieldhouse" userId="60dc5a29-2e42-4c7b-936d-fbddfb146be2" providerId="ADAL" clId="{E9464916-5D87-4DB0-B758-2B84D259D157}" dt="2023-05-17T12:14:37.710" v="1880" actId="20577"/>
          <ac:spMkLst>
            <pc:docMk/>
            <pc:sldMk cId="3790857655" sldId="267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7T12:22:26.909" v="2342" actId="20577"/>
          <ac:spMkLst>
            <pc:docMk/>
            <pc:sldMk cId="3790857655" sldId="267"/>
            <ac:spMk id="3" creationId="{44B905AA-45C0-42E2-6828-07BA6C630FDA}"/>
          </ac:spMkLst>
        </pc:spChg>
        <pc:picChg chg="del">
          <ac:chgData name="Jon Fieldhouse" userId="60dc5a29-2e42-4c7b-936d-fbddfb146be2" providerId="ADAL" clId="{E9464916-5D87-4DB0-B758-2B84D259D157}" dt="2023-05-17T11:43:13.945" v="1742" actId="478"/>
          <ac:picMkLst>
            <pc:docMk/>
            <pc:sldMk cId="3790857655" sldId="267"/>
            <ac:picMk id="6146" creationId="{0DD79A31-B60B-EC0E-2219-AC26FC4EA5C1}"/>
          </ac:picMkLst>
        </pc:picChg>
      </pc:sldChg>
      <pc:sldChg chg="modSp add mod ord">
        <pc:chgData name="Jon Fieldhouse" userId="60dc5a29-2e42-4c7b-936d-fbddfb146be2" providerId="ADAL" clId="{E9464916-5D87-4DB0-B758-2B84D259D157}" dt="2023-05-17T12:21:50.880" v="2325" actId="20577"/>
        <pc:sldMkLst>
          <pc:docMk/>
          <pc:sldMk cId="2859001509" sldId="268"/>
        </pc:sldMkLst>
        <pc:spChg chg="mod">
          <ac:chgData name="Jon Fieldhouse" userId="60dc5a29-2e42-4c7b-936d-fbddfb146be2" providerId="ADAL" clId="{E9464916-5D87-4DB0-B758-2B84D259D157}" dt="2023-05-17T12:20:16.432" v="2184" actId="20577"/>
          <ac:spMkLst>
            <pc:docMk/>
            <pc:sldMk cId="2859001509" sldId="268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7T12:21:50.880" v="2325" actId="20577"/>
          <ac:spMkLst>
            <pc:docMk/>
            <pc:sldMk cId="2859001509" sldId="268"/>
            <ac:spMk id="3" creationId="{44B905AA-45C0-42E2-6828-07BA6C630FDA}"/>
          </ac:spMkLst>
        </pc:spChg>
      </pc:sldChg>
      <pc:sldChg chg="modSp add mod ord">
        <pc:chgData name="Jon Fieldhouse" userId="60dc5a29-2e42-4c7b-936d-fbddfb146be2" providerId="ADAL" clId="{E9464916-5D87-4DB0-B758-2B84D259D157}" dt="2023-05-17T12:23:32.488" v="2407" actId="20577"/>
        <pc:sldMkLst>
          <pc:docMk/>
          <pc:sldMk cId="2363653528" sldId="269"/>
        </pc:sldMkLst>
        <pc:spChg chg="mod">
          <ac:chgData name="Jon Fieldhouse" userId="60dc5a29-2e42-4c7b-936d-fbddfb146be2" providerId="ADAL" clId="{E9464916-5D87-4DB0-B758-2B84D259D157}" dt="2023-05-17T12:23:02.775" v="2359" actId="20577"/>
          <ac:spMkLst>
            <pc:docMk/>
            <pc:sldMk cId="2363653528" sldId="269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7T12:23:32.488" v="2407" actId="20577"/>
          <ac:spMkLst>
            <pc:docMk/>
            <pc:sldMk cId="2363653528" sldId="269"/>
            <ac:spMk id="3" creationId="{44B905AA-45C0-42E2-6828-07BA6C630FDA}"/>
          </ac:spMkLst>
        </pc:spChg>
      </pc:sldChg>
      <pc:sldChg chg="modSp add mod ord">
        <pc:chgData name="Jon Fieldhouse" userId="60dc5a29-2e42-4c7b-936d-fbddfb146be2" providerId="ADAL" clId="{E9464916-5D87-4DB0-B758-2B84D259D157}" dt="2023-05-17T12:24:23.215" v="2462" actId="20577"/>
        <pc:sldMkLst>
          <pc:docMk/>
          <pc:sldMk cId="2040827612" sldId="270"/>
        </pc:sldMkLst>
        <pc:spChg chg="mod">
          <ac:chgData name="Jon Fieldhouse" userId="60dc5a29-2e42-4c7b-936d-fbddfb146be2" providerId="ADAL" clId="{E9464916-5D87-4DB0-B758-2B84D259D157}" dt="2023-05-17T12:24:03.711" v="2423" actId="20577"/>
          <ac:spMkLst>
            <pc:docMk/>
            <pc:sldMk cId="2040827612" sldId="270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7T12:24:23.215" v="2462" actId="20577"/>
          <ac:spMkLst>
            <pc:docMk/>
            <pc:sldMk cId="2040827612" sldId="270"/>
            <ac:spMk id="3" creationId="{44B905AA-45C0-42E2-6828-07BA6C630FDA}"/>
          </ac:spMkLst>
        </pc:spChg>
      </pc:sldChg>
      <pc:sldChg chg="modSp add mod ord">
        <pc:chgData name="Jon Fieldhouse" userId="60dc5a29-2e42-4c7b-936d-fbddfb146be2" providerId="ADAL" clId="{E9464916-5D87-4DB0-B758-2B84D259D157}" dt="2023-05-17T12:30:33.079" v="2588" actId="20577"/>
        <pc:sldMkLst>
          <pc:docMk/>
          <pc:sldMk cId="3208913461" sldId="271"/>
        </pc:sldMkLst>
        <pc:spChg chg="mod">
          <ac:chgData name="Jon Fieldhouse" userId="60dc5a29-2e42-4c7b-936d-fbddfb146be2" providerId="ADAL" clId="{E9464916-5D87-4DB0-B758-2B84D259D157}" dt="2023-05-17T12:24:58.240" v="2479" actId="20577"/>
          <ac:spMkLst>
            <pc:docMk/>
            <pc:sldMk cId="3208913461" sldId="271"/>
            <ac:spMk id="2" creationId="{CEDC38A6-21EE-6039-3538-68E070CB8D56}"/>
          </ac:spMkLst>
        </pc:spChg>
        <pc:spChg chg="mod">
          <ac:chgData name="Jon Fieldhouse" userId="60dc5a29-2e42-4c7b-936d-fbddfb146be2" providerId="ADAL" clId="{E9464916-5D87-4DB0-B758-2B84D259D157}" dt="2023-05-17T12:30:33.079" v="2588" actId="20577"/>
          <ac:spMkLst>
            <pc:docMk/>
            <pc:sldMk cId="3208913461" sldId="271"/>
            <ac:spMk id="3" creationId="{44B905AA-45C0-42E2-6828-07BA6C630F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2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0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2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7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62FE45-CC1E-47DB-8B82-6CF0636FBDB8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9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jury.net/blog/video-game-demographics/#gref" TargetMode="External"/><Relationship Id="rId7" Type="http://schemas.openxmlformats.org/officeDocument/2006/relationships/hyperlink" Target="https://blog.hubspot.com/marketing/youtube-demographics" TargetMode="External"/><Relationship Id="rId2" Type="http://schemas.openxmlformats.org/officeDocument/2006/relationships/hyperlink" Target="https://dataprot.net/statistics/gamer-demograph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capmedia.com/articles/instagram-demographics/" TargetMode="External"/><Relationship Id="rId5" Type="http://schemas.openxmlformats.org/officeDocument/2006/relationships/hyperlink" Target="https://financesonline.com/video-game-demographic-statistics/" TargetMode="External"/><Relationship Id="rId4" Type="http://schemas.openxmlformats.org/officeDocument/2006/relationships/hyperlink" Target="https://playtoday.co/blog/stats/gamer-demographi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7D9CA-A41A-2610-C9ED-95C59AE9AF8D}"/>
              </a:ext>
            </a:extLst>
          </p:cNvPr>
          <p:cNvSpPr txBox="1"/>
          <p:nvPr/>
        </p:nvSpPr>
        <p:spPr>
          <a:xfrm>
            <a:off x="2471351" y="2300416"/>
            <a:ext cx="846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Planning Construction</a:t>
            </a:r>
          </a:p>
        </p:txBody>
      </p:sp>
    </p:spTree>
    <p:extLst>
      <p:ext uri="{BB962C8B-B14F-4D97-AF65-F5344CB8AC3E}">
        <p14:creationId xmlns:p14="http://schemas.microsoft.com/office/powerpoint/2010/main" val="34185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BCF-D0D6-778F-EF75-9B015F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Reaching 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5A2D-CCB5-45D6-FDC4-976DF30E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77051"/>
            <a:ext cx="9603275" cy="3450613"/>
          </a:xfrm>
        </p:spPr>
        <p:txBody>
          <a:bodyPr/>
          <a:lstStyle/>
          <a:p>
            <a:r>
              <a:rPr lang="en-GB" dirty="0"/>
              <a:t>Instagram the largest potential target demographic of users aged 24-35 (</a:t>
            </a:r>
            <a:r>
              <a:rPr lang="en-GB" dirty="0" err="1"/>
              <a:t>viscapmedia</a:t>
            </a:r>
            <a:r>
              <a:rPr lang="en-GB" dirty="0"/>
              <a:t>)</a:t>
            </a:r>
          </a:p>
          <a:p>
            <a:r>
              <a:rPr lang="en-GB" dirty="0"/>
              <a:t>YouTube has a similarly large demographic (20% of their advertising audience) (</a:t>
            </a:r>
            <a:r>
              <a:rPr lang="en-GB" dirty="0" err="1"/>
              <a:t>hubspot</a:t>
            </a:r>
            <a:r>
              <a:rPr lang="en-GB" dirty="0"/>
              <a:t>)</a:t>
            </a:r>
          </a:p>
          <a:p>
            <a:r>
              <a:rPr lang="en-GB" dirty="0"/>
              <a:t>67% of Instagram users are between 18-24 years old (</a:t>
            </a:r>
            <a:r>
              <a:rPr lang="en-GB" dirty="0" err="1"/>
              <a:t>viscapmedia</a:t>
            </a:r>
            <a:r>
              <a:rPr lang="en-GB" dirty="0"/>
              <a:t>)</a:t>
            </a:r>
          </a:p>
          <a:p>
            <a:r>
              <a:rPr lang="en-GB" dirty="0"/>
              <a:t>Twitter is most popular with users aged 18-35 (</a:t>
            </a:r>
            <a:r>
              <a:rPr lang="en-GB" dirty="0" err="1"/>
              <a:t>hootsuit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24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BCF-D0D6-778F-EF75-9B015F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5A2D-CCB5-45D6-FDC4-976DF30E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44100"/>
            <a:ext cx="9603275" cy="3450613"/>
          </a:xfrm>
        </p:spPr>
        <p:txBody>
          <a:bodyPr/>
          <a:lstStyle/>
          <a:p>
            <a:r>
              <a:rPr lang="en-GB" dirty="0"/>
              <a:t>Our game is looking to find a seat at the multiplayer party game table, a genre of games that appeals to a large demographic within the gaming community.</a:t>
            </a:r>
          </a:p>
          <a:p>
            <a:r>
              <a:rPr lang="en-GB" dirty="0"/>
              <a:t>We want to foster a sense of community by engaging with the audience and responding to their feedback through social media platforms and reddit.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5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BCF-D0D6-778F-EF75-9B015F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5A2D-CCB5-45D6-FDC4-976DF30E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44100"/>
            <a:ext cx="9603275" cy="345061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https://dataprot.net/statistics/gamer-demographics/</a:t>
            </a:r>
            <a:r>
              <a:rPr lang="en-GB" dirty="0"/>
              <a:t> (</a:t>
            </a:r>
            <a:r>
              <a:rPr lang="en-GB" dirty="0" err="1"/>
              <a:t>jovanovic</a:t>
            </a:r>
            <a:r>
              <a:rPr lang="en-GB" dirty="0"/>
              <a:t>, </a:t>
            </a:r>
            <a:r>
              <a:rPr lang="en-GB"/>
              <a:t>b 2022</a:t>
            </a:r>
            <a:r>
              <a:rPr lang="en-GB" dirty="0"/>
              <a:t>)</a:t>
            </a:r>
          </a:p>
          <a:p>
            <a:r>
              <a:rPr lang="en-GB" dirty="0">
                <a:hlinkClick r:id="rId3"/>
              </a:rPr>
              <a:t>https://techjury.net/blog/video-game-demographics/#gref</a:t>
            </a:r>
            <a:r>
              <a:rPr lang="en-GB" dirty="0"/>
              <a:t> (</a:t>
            </a:r>
            <a:r>
              <a:rPr lang="en-GB" dirty="0" err="1"/>
              <a:t>yanev</a:t>
            </a:r>
            <a:r>
              <a:rPr lang="en-GB" dirty="0"/>
              <a:t>, v 2019)</a:t>
            </a:r>
          </a:p>
          <a:p>
            <a:r>
              <a:rPr lang="en-GB" dirty="0">
                <a:hlinkClick r:id="rId4"/>
              </a:rPr>
              <a:t>https://playtoday.co/blog/stats/gamer-demographics/</a:t>
            </a:r>
            <a:endParaRPr lang="en-GB" dirty="0"/>
          </a:p>
          <a:p>
            <a:r>
              <a:rPr lang="en-GB" dirty="0">
                <a:hlinkClick r:id="rId5"/>
              </a:rPr>
              <a:t>https://financesonline.com/video-game-demographic-statistics/</a:t>
            </a:r>
            <a:endParaRPr lang="en-GB" dirty="0"/>
          </a:p>
          <a:p>
            <a:r>
              <a:rPr lang="en-GB" dirty="0">
                <a:hlinkClick r:id="rId6"/>
              </a:rPr>
              <a:t>https://viscapmedia.com/articles/instagram-demographics/</a:t>
            </a:r>
            <a:endParaRPr lang="en-GB" dirty="0"/>
          </a:p>
          <a:p>
            <a:r>
              <a:rPr lang="en-GB" dirty="0">
                <a:hlinkClick r:id="rId7"/>
              </a:rPr>
              <a:t>https://blog.hubspot.com/marketing/youtube-demographics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37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38EB-5E9B-5790-72E5-7196DD17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35C7-8EB8-BDEF-A55E-C3B064A0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Gaming is most popular with young adults aged 18-30</a:t>
            </a:r>
          </a:p>
          <a:p>
            <a:r>
              <a:rPr lang="en-GB" dirty="0"/>
              <a:t>The average gamer is 35 years old (</a:t>
            </a:r>
            <a:r>
              <a:rPr lang="en-GB" dirty="0" err="1"/>
              <a:t>dataprot</a:t>
            </a:r>
            <a:r>
              <a:rPr lang="en-GB" dirty="0"/>
              <a:t>)</a:t>
            </a:r>
          </a:p>
          <a:p>
            <a:r>
              <a:rPr lang="en-GB" dirty="0"/>
              <a:t>56% of the most frequent gamers play multiplayer games. (</a:t>
            </a:r>
            <a:r>
              <a:rPr lang="en-GB" dirty="0" err="1"/>
              <a:t>techjury</a:t>
            </a:r>
            <a:r>
              <a:rPr lang="en-GB" dirty="0"/>
              <a:t>)</a:t>
            </a:r>
          </a:p>
          <a:p>
            <a:r>
              <a:rPr lang="en-GB" dirty="0"/>
              <a:t>Over 1.7 billion people are PC gamers. (</a:t>
            </a:r>
            <a:r>
              <a:rPr lang="en-GB" dirty="0" err="1"/>
              <a:t>dataprot</a:t>
            </a:r>
            <a:r>
              <a:rPr lang="en-GB" dirty="0"/>
              <a:t>)</a:t>
            </a:r>
          </a:p>
          <a:p>
            <a:endParaRPr lang="en-GB" b="0" i="0" dirty="0">
              <a:solidFill>
                <a:srgbClr val="595861"/>
              </a:solidFill>
              <a:effectLst/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37589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38EB-5E9B-5790-72E5-7196DD17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35C7-8EB8-BDEF-A55E-C3B064A0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95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C38A6-21EE-6039-3538-68E070C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/>
              <a:t>Matthew bell</a:t>
            </a:r>
            <a:endParaRPr lang="en-GB" dirty="0"/>
          </a:p>
        </p:txBody>
      </p:sp>
      <p:pic>
        <p:nvPicPr>
          <p:cNvPr id="2050" name="Picture 2" descr="Growing Up: The Stages of Puberty for Boys – Cleveland Clinic">
            <a:extLst>
              <a:ext uri="{FF2B5EF4-FFF2-40B4-BE49-F238E27FC236}">
                <a16:creationId xmlns:a16="http://schemas.microsoft.com/office/drawing/2014/main" id="{C2DAD5C2-1FFD-494B-32E6-15B0CA83E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7" r="26305" b="-2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5AA-45C0-42E2-6828-07BA6C63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Age: 19</a:t>
            </a:r>
          </a:p>
          <a:p>
            <a:r>
              <a:rPr lang="en-GB" dirty="0"/>
              <a:t>Gender: Male</a:t>
            </a:r>
          </a:p>
          <a:p>
            <a:r>
              <a:rPr lang="en-GB" dirty="0"/>
              <a:t>Occupation: University Student</a:t>
            </a:r>
          </a:p>
          <a:p>
            <a:r>
              <a:rPr lang="en-GB" dirty="0"/>
              <a:t>Bio: First year Uni student living in Cambridge.</a:t>
            </a:r>
          </a:p>
          <a:p>
            <a:r>
              <a:rPr lang="en-GB" dirty="0"/>
              <a:t>Gaming habits: Plays competitive multiplayer videogames with his friends.</a:t>
            </a:r>
          </a:p>
          <a:p>
            <a:r>
              <a:rPr lang="en-GB" dirty="0"/>
              <a:t>Pain points: New games are too expensive.</a:t>
            </a:r>
          </a:p>
        </p:txBody>
      </p: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43D9DE3-05AB-3802-FCC8-6087A236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827">
            <a:off x="331287" y="4475995"/>
            <a:ext cx="2560718" cy="1980700"/>
          </a:xfrm>
          <a:prstGeom prst="rect">
            <a:avLst/>
          </a:prstGeom>
        </p:spPr>
      </p:pic>
      <p:pic>
        <p:nvPicPr>
          <p:cNvPr id="11" name="Picture 10" descr="A screenshot of a survey&#10;&#10;Description automatically generated with medium confidence">
            <a:extLst>
              <a:ext uri="{FF2B5EF4-FFF2-40B4-BE49-F238E27FC236}">
                <a16:creationId xmlns:a16="http://schemas.microsoft.com/office/drawing/2014/main" id="{2E3B2571-691A-28A5-D429-C77219D22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965">
            <a:off x="8724899" y="507203"/>
            <a:ext cx="2962595" cy="2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C38A6-21EE-6039-3538-68E070C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/>
              <a:t>Sam peele</a:t>
            </a:r>
            <a:endParaRPr lang="en-GB" dirty="0"/>
          </a:p>
        </p:txBody>
      </p:sp>
      <p:pic>
        <p:nvPicPr>
          <p:cNvPr id="1026" name="Picture 2" descr="Things no one tells you about parenting a teenage boy - Your Modern Family">
            <a:extLst>
              <a:ext uri="{FF2B5EF4-FFF2-40B4-BE49-F238E27FC236}">
                <a16:creationId xmlns:a16="http://schemas.microsoft.com/office/drawing/2014/main" id="{565E5758-BC67-F963-EBD0-F1C868687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38091" b="-5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5AA-45C0-42E2-6828-07BA6C63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Age: 14</a:t>
            </a:r>
          </a:p>
          <a:p>
            <a:pPr>
              <a:lnSpc>
                <a:spcPct val="110000"/>
              </a:lnSpc>
            </a:pPr>
            <a:r>
              <a:rPr lang="en-GB" dirty="0"/>
              <a:t>Gender: Male</a:t>
            </a:r>
          </a:p>
          <a:p>
            <a:pPr>
              <a:lnSpc>
                <a:spcPct val="110000"/>
              </a:lnSpc>
            </a:pPr>
            <a:r>
              <a:rPr lang="en-GB" dirty="0"/>
              <a:t>Occupation: Student</a:t>
            </a:r>
          </a:p>
          <a:p>
            <a:pPr>
              <a:lnSpc>
                <a:spcPct val="110000"/>
              </a:lnSpc>
            </a:pPr>
            <a:r>
              <a:rPr lang="en-GB" dirty="0"/>
              <a:t>Bio: Lives in rural Wiltshire where he attends secondary school.</a:t>
            </a:r>
          </a:p>
          <a:p>
            <a:pPr>
              <a:lnSpc>
                <a:spcPct val="110000"/>
              </a:lnSpc>
            </a:pPr>
            <a:r>
              <a:rPr lang="en-GB" dirty="0"/>
              <a:t>Gaming habits: Likes to play single player and multiplayer games with his friends.</a:t>
            </a:r>
          </a:p>
          <a:p>
            <a:pPr>
              <a:lnSpc>
                <a:spcPct val="110000"/>
              </a:lnSpc>
            </a:pPr>
            <a:r>
              <a:rPr lang="en-GB" dirty="0"/>
              <a:t>Pain points: Choice of gaming console getting in the way of his friends playing together.</a:t>
            </a:r>
          </a:p>
        </p:txBody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2651994-469F-530F-7F09-05850EAF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102">
            <a:off x="297391" y="4501244"/>
            <a:ext cx="2636526" cy="2020278"/>
          </a:xfrm>
          <a:prstGeom prst="rect">
            <a:avLst/>
          </a:prstGeom>
        </p:spPr>
      </p:pic>
      <p:pic>
        <p:nvPicPr>
          <p:cNvPr id="12" name="Picture 11" descr="A screenshot of a survey&#10;&#10;Description automatically generated with low confidence">
            <a:extLst>
              <a:ext uri="{FF2B5EF4-FFF2-40B4-BE49-F238E27FC236}">
                <a16:creationId xmlns:a16="http://schemas.microsoft.com/office/drawing/2014/main" id="{11C5583F-DD06-65D2-726D-08580F110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5787">
            <a:off x="8645469" y="489682"/>
            <a:ext cx="2904731" cy="26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9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C38A6-21EE-6039-3538-68E070C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dirty="0"/>
              <a:t>Connie </a:t>
            </a:r>
            <a:r>
              <a:rPr lang="en-GB" dirty="0" err="1"/>
              <a:t>mcmahon</a:t>
            </a:r>
            <a:endParaRPr lang="en-GB" dirty="0"/>
          </a:p>
        </p:txBody>
      </p:sp>
      <p:pic>
        <p:nvPicPr>
          <p:cNvPr id="4" name="Picture 2" descr="480+ Email Marketing Funny Stock Photos, Pictures &amp; Royalty-Free Images -  iStock">
            <a:extLst>
              <a:ext uri="{FF2B5EF4-FFF2-40B4-BE49-F238E27FC236}">
                <a16:creationId xmlns:a16="http://schemas.microsoft.com/office/drawing/2014/main" id="{7D7A27BD-EA5F-5154-BDDE-5B9B9C0A5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r="29212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5AA-45C0-42E2-6828-07BA6C63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Age: 24</a:t>
            </a:r>
          </a:p>
          <a:p>
            <a:r>
              <a:rPr lang="en-GB" dirty="0"/>
              <a:t>Gender: Female</a:t>
            </a:r>
          </a:p>
          <a:p>
            <a:r>
              <a:rPr lang="en-GB" dirty="0"/>
              <a:t>Occupation: Retail Assistant</a:t>
            </a:r>
          </a:p>
          <a:p>
            <a:r>
              <a:rPr lang="en-GB" dirty="0"/>
              <a:t>Bio: Finished Uni in Kent and now works at New Look while trying to pursue her interest in art.</a:t>
            </a:r>
          </a:p>
          <a:p>
            <a:r>
              <a:rPr lang="en-GB" dirty="0"/>
              <a:t>Gaming habits: Plays games most evenings, a lot of the time with friends.</a:t>
            </a:r>
          </a:p>
          <a:p>
            <a:r>
              <a:rPr lang="en-GB" dirty="0"/>
              <a:t>Pain points: Overly complicated games</a:t>
            </a: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288DB46-4BDA-8B32-C665-235520827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8254">
            <a:off x="505373" y="4446022"/>
            <a:ext cx="2468842" cy="1867991"/>
          </a:xfrm>
          <a:prstGeom prst="rect">
            <a:avLst/>
          </a:prstGeom>
        </p:spPr>
      </p:pic>
      <p:pic>
        <p:nvPicPr>
          <p:cNvPr id="10" name="Picture 9" descr="A screenshot of a survey&#10;&#10;Description automatically generated with medium confidence">
            <a:extLst>
              <a:ext uri="{FF2B5EF4-FFF2-40B4-BE49-F238E27FC236}">
                <a16:creationId xmlns:a16="http://schemas.microsoft.com/office/drawing/2014/main" id="{887A26CC-8B31-3E9F-9FDA-910817318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0744">
            <a:off x="9284821" y="694312"/>
            <a:ext cx="2533596" cy="23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C38A6-21EE-6039-3538-68E070C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dirty="0"/>
              <a:t>Andrew Taylor</a:t>
            </a:r>
          </a:p>
        </p:txBody>
      </p:sp>
      <p:pic>
        <p:nvPicPr>
          <p:cNvPr id="4" name="Picture 2" descr="500+ Persona Pictures | Download Free Images on Unsplash">
            <a:extLst>
              <a:ext uri="{FF2B5EF4-FFF2-40B4-BE49-F238E27FC236}">
                <a16:creationId xmlns:a16="http://schemas.microsoft.com/office/drawing/2014/main" id="{5973B5E2-D247-984C-FCED-573613D77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808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5AA-45C0-42E2-6828-07BA6C63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Age: 33</a:t>
            </a:r>
          </a:p>
          <a:p>
            <a:pPr>
              <a:lnSpc>
                <a:spcPct val="110000"/>
              </a:lnSpc>
            </a:pPr>
            <a:r>
              <a:rPr lang="en-GB" dirty="0"/>
              <a:t>Gender: Male</a:t>
            </a:r>
          </a:p>
          <a:p>
            <a:pPr>
              <a:lnSpc>
                <a:spcPct val="110000"/>
              </a:lnSpc>
            </a:pPr>
            <a:r>
              <a:rPr lang="en-GB" dirty="0"/>
              <a:t>Occupation: Self-employed</a:t>
            </a:r>
          </a:p>
          <a:p>
            <a:pPr>
              <a:lnSpc>
                <a:spcPct val="110000"/>
              </a:lnSpc>
            </a:pPr>
            <a:r>
              <a:rPr lang="en-GB" dirty="0"/>
              <a:t>Bio: Lives and works in London where he runs an IT company that specialises in business intelligence.</a:t>
            </a:r>
          </a:p>
          <a:p>
            <a:pPr>
              <a:lnSpc>
                <a:spcPct val="110000"/>
              </a:lnSpc>
            </a:pPr>
            <a:r>
              <a:rPr lang="en-GB" dirty="0"/>
              <a:t>Gaming habits: Enjoys both single and multiplayer games with friends.</a:t>
            </a:r>
          </a:p>
          <a:p>
            <a:pPr>
              <a:lnSpc>
                <a:spcPct val="110000"/>
              </a:lnSpc>
            </a:pPr>
            <a:r>
              <a:rPr lang="en-GB" dirty="0"/>
              <a:t>Pain points: Less time for gaming as he gets older</a:t>
            </a:r>
          </a:p>
        </p:txBody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106F530-FBD0-CA96-D957-656452C35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9094">
            <a:off x="441814" y="4474770"/>
            <a:ext cx="2501944" cy="1904821"/>
          </a:xfrm>
          <a:prstGeom prst="rect">
            <a:avLst/>
          </a:prstGeom>
        </p:spPr>
      </p:pic>
      <p:pic>
        <p:nvPicPr>
          <p:cNvPr id="9" name="Picture 8" descr="A screenshot of a survey&#10;&#10;Description automatically generated with low confidence">
            <a:extLst>
              <a:ext uri="{FF2B5EF4-FFF2-40B4-BE49-F238E27FC236}">
                <a16:creationId xmlns:a16="http://schemas.microsoft.com/office/drawing/2014/main" id="{04D693E0-CB6B-1C06-7718-3A1129846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587">
            <a:off x="8854540" y="479442"/>
            <a:ext cx="2868524" cy="25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0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C38A6-21EE-6039-3538-68E070C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dirty="0"/>
              <a:t>Greg </a:t>
            </a:r>
            <a:r>
              <a:rPr lang="en-GB" dirty="0" err="1"/>
              <a:t>simmonds</a:t>
            </a:r>
            <a:endParaRPr lang="en-GB" dirty="0"/>
          </a:p>
        </p:txBody>
      </p:sp>
      <p:pic>
        <p:nvPicPr>
          <p:cNvPr id="4" name="Picture 2" descr="How staff at Grip quickly grasped the initiative and avoided disaster">
            <a:extLst>
              <a:ext uri="{FF2B5EF4-FFF2-40B4-BE49-F238E27FC236}">
                <a16:creationId xmlns:a16="http://schemas.microsoft.com/office/drawing/2014/main" id="{73566FF0-22E7-F15C-B1B8-5AB58AC42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r="16513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5AA-45C0-42E2-6828-07BA6C63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Age: 42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Gender: Male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Occupation: Senior Marketing Assistant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Bio: Father of two, born in Sussex and relocated to Swindon for work, strikes a healthy work/life balance to spend time with his family.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Gaming habits: Plays games to unwind and for multiplayer fun with his children, occasionally with his friends.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Pain points: His friends and his children like to play different games and it would be ideal to find something everyone can enjoy.</a:t>
            </a: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urvey&#10;&#10;Description automatically generated with medium confidence">
            <a:extLst>
              <a:ext uri="{FF2B5EF4-FFF2-40B4-BE49-F238E27FC236}">
                <a16:creationId xmlns:a16="http://schemas.microsoft.com/office/drawing/2014/main" id="{2D8DDEE2-9393-09A5-E286-D0ACC45D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7363">
            <a:off x="9095604" y="496400"/>
            <a:ext cx="2720285" cy="247239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C446857-A48A-DA21-60D0-9ECEA26E6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8254">
            <a:off x="505373" y="4446022"/>
            <a:ext cx="2468842" cy="18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C38A6-21EE-6039-3538-68E070C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dirty="0"/>
              <a:t>Chris </a:t>
            </a:r>
            <a:r>
              <a:rPr lang="en-GB" dirty="0" err="1"/>
              <a:t>barnes</a:t>
            </a:r>
            <a:endParaRPr lang="en-GB" dirty="0"/>
          </a:p>
        </p:txBody>
      </p:sp>
      <p:pic>
        <p:nvPicPr>
          <p:cNvPr id="4" name="Picture 2" descr="500+ Persona Pictures | Download Free Images on Unsplash">
            <a:extLst>
              <a:ext uri="{FF2B5EF4-FFF2-40B4-BE49-F238E27FC236}">
                <a16:creationId xmlns:a16="http://schemas.microsoft.com/office/drawing/2014/main" id="{E6FBA4FA-59A6-9DFC-CFAD-3C6B0275C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6" r="14171" b="-4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5AA-45C0-42E2-6828-07BA6C63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Age: 28</a:t>
            </a:r>
          </a:p>
          <a:p>
            <a:pPr>
              <a:lnSpc>
                <a:spcPct val="110000"/>
              </a:lnSpc>
            </a:pPr>
            <a:r>
              <a:rPr lang="en-GB" dirty="0"/>
              <a:t>Gender: Male</a:t>
            </a:r>
          </a:p>
          <a:p>
            <a:pPr>
              <a:lnSpc>
                <a:spcPct val="110000"/>
              </a:lnSpc>
            </a:pPr>
            <a:r>
              <a:rPr lang="en-GB" dirty="0"/>
              <a:t>Occupation: </a:t>
            </a:r>
          </a:p>
          <a:p>
            <a:pPr>
              <a:lnSpc>
                <a:spcPct val="110000"/>
              </a:lnSpc>
            </a:pPr>
            <a:r>
              <a:rPr lang="en-GB" dirty="0"/>
              <a:t>Bio: </a:t>
            </a:r>
          </a:p>
          <a:p>
            <a:pPr>
              <a:lnSpc>
                <a:spcPct val="110000"/>
              </a:lnSpc>
            </a:pPr>
            <a:r>
              <a:rPr lang="en-GB" dirty="0"/>
              <a:t>Gaming habits: </a:t>
            </a:r>
          </a:p>
          <a:p>
            <a:pPr>
              <a:lnSpc>
                <a:spcPct val="110000"/>
              </a:lnSpc>
            </a:pPr>
            <a:r>
              <a:rPr lang="en-GB" dirty="0"/>
              <a:t>Pain points: </a:t>
            </a: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4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456</TotalTime>
  <Words>548</Words>
  <Application>Microsoft Office PowerPoint</Application>
  <PresentationFormat>Widescreen</PresentationFormat>
  <Paragraphs>70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Public Sans</vt:lpstr>
      <vt:lpstr>Gallery</vt:lpstr>
      <vt:lpstr>PowerPoint Presentation</vt:lpstr>
      <vt:lpstr>Target Demographic</vt:lpstr>
      <vt:lpstr>PERSONAS</vt:lpstr>
      <vt:lpstr>Matthew bell</vt:lpstr>
      <vt:lpstr>Sam peele</vt:lpstr>
      <vt:lpstr>Connie mcmahon</vt:lpstr>
      <vt:lpstr>Andrew Taylor</vt:lpstr>
      <vt:lpstr>Greg simmonds</vt:lpstr>
      <vt:lpstr>Chris barnes</vt:lpstr>
      <vt:lpstr>Reaching our audience</vt:lpstr>
      <vt:lpstr>Community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Fieldhouse</dc:creator>
  <cp:lastModifiedBy>Jon Fieldhouse</cp:lastModifiedBy>
  <cp:revision>1</cp:revision>
  <dcterms:created xsi:type="dcterms:W3CDTF">2023-05-10T11:28:30Z</dcterms:created>
  <dcterms:modified xsi:type="dcterms:W3CDTF">2023-06-08T09:35:48Z</dcterms:modified>
</cp:coreProperties>
</file>