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3056-A5C2-E848-A39A-249058B94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C0A33-BBE0-3D44-8B48-1567AA0FD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E79CF-42B6-8D4D-8749-73B652AE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7F80-6ECB-6B49-B5BF-14D6EFA72D9D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57A71-6171-C540-805C-D76853AB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B5A9D-44D4-274F-9E08-682BB371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3BAA-3ACE-1B48-A1FB-ED113FD9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46BA-EF96-1A4A-9E79-57970174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1F5E2-8612-0F4A-AC73-BDE2A140C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73C95-9D4D-A844-8747-F73A65D8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7F80-6ECB-6B49-B5BF-14D6EFA72D9D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FBDBA-D626-DF44-93E4-F0A065FA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074B-5708-DC4A-920C-0E8AB5A5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3BAA-3ACE-1B48-A1FB-ED113FD9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1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08531-776A-C149-9011-3BD95050D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D0B2F-6C86-224D-B53D-87E78771B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975E-9B33-C248-A561-CFD3440E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7F80-6ECB-6B49-B5BF-14D6EFA72D9D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394E5-0491-C64F-A164-BCC50126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94B7-D517-9740-9A35-24018268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3BAA-3ACE-1B48-A1FB-ED113FD9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AA38-9A9C-084C-B624-3DD936A2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A0000-9778-5849-A042-03AA6D1BC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8F060-3F01-714F-B896-E1091D48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7F80-6ECB-6B49-B5BF-14D6EFA72D9D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E16FC-6ECD-3B45-9A90-7D381894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2375E-BBC0-7A4B-830C-D5242561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3BAA-3ACE-1B48-A1FB-ED113FD9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0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84DD-B348-E041-B94E-203936E9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BF1F7-8A5B-9F4E-9272-BC3893E2D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DC9E-8100-4F4C-A6AA-E9F8F2BA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7F80-6ECB-6B49-B5BF-14D6EFA72D9D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D2508-DBBA-E94F-91F2-80F86988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393E1-6823-1148-9C1C-AF7F1C0F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3BAA-3ACE-1B48-A1FB-ED113FD9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995B-BDEE-4541-BF02-C64C4EC05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5F447-8670-7B4D-8D25-41E913EA5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5C286-988F-BB4D-8813-E47B9E414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42BB7-64F6-9742-8BF7-D1C67809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7F80-6ECB-6B49-B5BF-14D6EFA72D9D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39329-C800-694F-9BF4-1AE6C7F6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17C3B-957A-4D40-A94D-2C6FC193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3BAA-3ACE-1B48-A1FB-ED113FD9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CD0B-765E-284A-9B1F-B5DAC2EFA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FF7B9-FFC9-9943-B4F9-0F1B29251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89EE1-F350-2940-B7E6-9088AE83D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817D1-14BA-4342-A16E-9B4B167BF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C1DBB-346B-0A4F-9FD5-CE1F1CAA4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72F67-6375-DC45-A583-F2993D01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7F80-6ECB-6B49-B5BF-14D6EFA72D9D}" type="datetimeFigureOut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87C67-BE36-5D45-97B7-4A81D1CA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CECFE-AB77-5148-B3C8-4FD7C25D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3BAA-3ACE-1B48-A1FB-ED113FD9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7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6391-CF73-034D-A409-B7145543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22E5F-CB3D-FC46-BE19-54B39EAD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7F80-6ECB-6B49-B5BF-14D6EFA72D9D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AC085-2A44-7249-8D8D-D4648717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CFA8D-5AB6-A345-BABF-79AA66CC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3BAA-3ACE-1B48-A1FB-ED113FD9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5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55638-FF39-CE4E-AA84-7976861F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7F80-6ECB-6B49-B5BF-14D6EFA72D9D}" type="datetimeFigureOut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3B871-350C-C444-8889-CD71349A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A8879-8763-CE4D-957F-46FD6A4A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3BAA-3ACE-1B48-A1FB-ED113FD9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6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7981-83C4-D743-902D-7E9F4B2B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F12A-2DA0-2D48-A830-84B8BE889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C2297-AE4D-F34E-83AA-C8D2CDDC6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E883F-FF3F-BB4E-8407-DEC70D1A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7F80-6ECB-6B49-B5BF-14D6EFA72D9D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FE481-D99C-DE4C-84D8-F6D67EC8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92F23-A4E0-564F-8689-D2C78E28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3BAA-3ACE-1B48-A1FB-ED113FD9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6131-5E49-DF46-9DEB-2205BFD7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5A06D5-3CC2-F045-BD77-BCFF9DEA2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289CD-D28B-6D4A-A879-AC3AAA7A1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FC5CC-5113-DD44-A19C-AA5FCCC9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7F80-6ECB-6B49-B5BF-14D6EFA72D9D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C214C-E626-9045-9AC9-823DE3DD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2BFFF-2651-FD4E-830C-0D42996B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3BAA-3ACE-1B48-A1FB-ED113FD9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1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5DACB-5C39-E94D-94FA-6B1B5779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57F6D-FD95-4E46-8AB7-824876743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DE3EF-AA4B-604F-91E8-22385DEBA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D7F80-6ECB-6B49-B5BF-14D6EFA72D9D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43C8C-AC12-2B4C-96C4-D2A2B350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DFE68-F87B-4B4B-BC0E-D549C4CB4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13BAA-3ACE-1B48-A1FB-ED113FD9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8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39EEEE-DE57-304B-9A69-D788C0ACE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110" y="1990834"/>
            <a:ext cx="3035300" cy="2959100"/>
          </a:xfrm>
          <a:prstGeom prst="ellipse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6BF20-A60B-BD4F-BC59-656A5CC91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3894082"/>
            <a:ext cx="2819400" cy="2882900"/>
          </a:xfrm>
          <a:prstGeom prst="ellipse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45B4FC-8A58-264C-A6B7-8D0960EA7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490" y="2086084"/>
            <a:ext cx="2844800" cy="2768600"/>
          </a:xfrm>
          <a:prstGeom prst="ellipse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BC54BD-2D25-1046-ACA5-C5AED61E9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850" y="103571"/>
            <a:ext cx="2908300" cy="27686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3472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Conti</dc:creator>
  <cp:lastModifiedBy>Riccardo Conti</cp:lastModifiedBy>
  <cp:revision>1</cp:revision>
  <dcterms:created xsi:type="dcterms:W3CDTF">2018-05-01T23:14:01Z</dcterms:created>
  <dcterms:modified xsi:type="dcterms:W3CDTF">2018-05-01T23:16:22Z</dcterms:modified>
</cp:coreProperties>
</file>