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e Crain" initials="CC" lastIdx="1" clrIdx="0">
    <p:extLst>
      <p:ext uri="{19B8F6BF-5375-455C-9EA6-DF929625EA0E}">
        <p15:presenceInfo xmlns:p15="http://schemas.microsoft.com/office/powerpoint/2012/main" userId="0591ae51112232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B0F0"/>
    <a:srgbClr val="3366FF"/>
    <a:srgbClr val="FFFFFF"/>
    <a:srgbClr val="FFFF66"/>
    <a:srgbClr val="FFFF00"/>
    <a:srgbClr val="6C6934"/>
    <a:srgbClr val="1E923A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0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5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2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0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8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5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1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65FF90-6DBE-459B-9422-86F9A30CDE4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578380-15E1-4251-8F93-70438952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7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D2F672-7718-42CD-B3DC-0C3510FF90E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DE5749B-38C6-4076-80FD-7E33F23F1159}"/>
              </a:ext>
            </a:extLst>
          </p:cNvPr>
          <p:cNvSpPr/>
          <p:nvPr/>
        </p:nvSpPr>
        <p:spPr>
          <a:xfrm>
            <a:off x="2293814" y="1475096"/>
            <a:ext cx="1187769" cy="1059873"/>
          </a:xfrm>
          <a:prstGeom prst="star5">
            <a:avLst/>
          </a:prstGeom>
          <a:solidFill>
            <a:srgbClr val="FFFF00">
              <a:alpha val="80000"/>
            </a:srgb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94713-8F72-4685-8B2F-1C9241DFECC7}"/>
              </a:ext>
            </a:extLst>
          </p:cNvPr>
          <p:cNvSpPr txBox="1"/>
          <p:nvPr/>
        </p:nvSpPr>
        <p:spPr>
          <a:xfrm>
            <a:off x="1051917" y="2704041"/>
            <a:ext cx="4194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Northern Star 	   Farms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055E5-6285-406A-8C8D-950DC7514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"/>
          <a:stretch/>
        </p:blipFill>
        <p:spPr>
          <a:xfrm>
            <a:off x="5246016" y="1680523"/>
            <a:ext cx="5434926" cy="3616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61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82E391-FF4F-4B02-B280-942B0010BA12}"/>
              </a:ext>
            </a:extLst>
          </p:cNvPr>
          <p:cNvSpPr/>
          <p:nvPr/>
        </p:nvSpPr>
        <p:spPr>
          <a:xfrm>
            <a:off x="726357" y="714854"/>
            <a:ext cx="2431304" cy="1657350"/>
          </a:xfrm>
          <a:prstGeom prst="flowChartInternalStorag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ZipCode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ZipCode</a:t>
            </a:r>
            <a:r>
              <a:rPr lang="en-US" dirty="0"/>
              <a:t>(PK)</a:t>
            </a:r>
          </a:p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E8852554-0518-4345-8CA9-CFEB0A417F50}"/>
              </a:ext>
            </a:extLst>
          </p:cNvPr>
          <p:cNvSpPr/>
          <p:nvPr/>
        </p:nvSpPr>
        <p:spPr>
          <a:xfrm>
            <a:off x="8973895" y="2901607"/>
            <a:ext cx="2245212" cy="1746593"/>
          </a:xfrm>
          <a:prstGeom prst="flowChartInternalStorag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ID(PK)</a:t>
            </a:r>
          </a:p>
          <a:p>
            <a:pPr algn="ctr"/>
            <a:r>
              <a:rPr lang="en-US" dirty="0"/>
              <a:t>Type</a:t>
            </a:r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 err="1"/>
              <a:t>PricePerBale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40C72B1C-1DE7-44BF-8F3A-1B4EC466A1A2}"/>
              </a:ext>
            </a:extLst>
          </p:cNvPr>
          <p:cNvSpPr/>
          <p:nvPr/>
        </p:nvSpPr>
        <p:spPr>
          <a:xfrm>
            <a:off x="1879548" y="3781887"/>
            <a:ext cx="2414725" cy="2491665"/>
          </a:xfrm>
          <a:prstGeom prst="flowChartInternalStorag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ID(PK)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Phone#</a:t>
            </a:r>
          </a:p>
          <a:p>
            <a:pPr algn="ctr"/>
            <a:r>
              <a:rPr lang="en-US" dirty="0" err="1"/>
              <a:t>StreetAddress</a:t>
            </a:r>
            <a:endParaRPr lang="en-US" dirty="0"/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 err="1"/>
              <a:t>ZipCode</a:t>
            </a:r>
            <a:r>
              <a:rPr lang="en-US" dirty="0"/>
              <a:t>(FK)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9448DCC8-BC3E-477D-872C-46F7E6F64933}"/>
              </a:ext>
            </a:extLst>
          </p:cNvPr>
          <p:cNvSpPr/>
          <p:nvPr/>
        </p:nvSpPr>
        <p:spPr>
          <a:xfrm>
            <a:off x="3441814" y="635698"/>
            <a:ext cx="2173894" cy="1961303"/>
          </a:xfrm>
          <a:prstGeom prst="flowChartInternalStorag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ID(PK)</a:t>
            </a:r>
          </a:p>
          <a:p>
            <a:pPr algn="ctr"/>
            <a:r>
              <a:rPr lang="en-US" dirty="0" err="1"/>
              <a:t>PlaceName</a:t>
            </a:r>
            <a:endParaRPr lang="en-US" dirty="0"/>
          </a:p>
          <a:p>
            <a:pPr algn="ctr"/>
            <a:r>
              <a:rPr lang="en-US" dirty="0" err="1"/>
              <a:t>PlaceAddress</a:t>
            </a:r>
            <a:endParaRPr lang="en-US" dirty="0"/>
          </a:p>
          <a:p>
            <a:pPr algn="ctr"/>
            <a:r>
              <a:rPr lang="en-US" dirty="0" err="1"/>
              <a:t>ZipCode</a:t>
            </a:r>
            <a:r>
              <a:rPr lang="en-US" dirty="0"/>
              <a:t>(PK)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7662D04F-20F8-40B2-BD18-895E2423154B}"/>
              </a:ext>
            </a:extLst>
          </p:cNvPr>
          <p:cNvSpPr/>
          <p:nvPr/>
        </p:nvSpPr>
        <p:spPr>
          <a:xfrm>
            <a:off x="7626898" y="588885"/>
            <a:ext cx="2157361" cy="1981200"/>
          </a:xfrm>
          <a:prstGeom prst="flowChartInternalStorag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ID(PK)</a:t>
            </a:r>
          </a:p>
          <a:p>
            <a:pPr algn="ctr"/>
            <a:r>
              <a:rPr lang="en-US" dirty="0" err="1"/>
              <a:t>OrderID</a:t>
            </a:r>
            <a:r>
              <a:rPr lang="en-US" dirty="0"/>
              <a:t>(PK)</a:t>
            </a:r>
          </a:p>
          <a:p>
            <a:pPr algn="ctr"/>
            <a:r>
              <a:rPr lang="en-US" dirty="0"/>
              <a:t>City </a:t>
            </a:r>
          </a:p>
          <a:p>
            <a:pPr algn="ctr"/>
            <a:r>
              <a:rPr lang="en-US" dirty="0" err="1"/>
              <a:t>ProductID</a:t>
            </a:r>
            <a:r>
              <a:rPr lang="en-US" dirty="0"/>
              <a:t>(PK)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54F87246-ECDA-41F6-B8DF-9E19E84626A7}"/>
              </a:ext>
            </a:extLst>
          </p:cNvPr>
          <p:cNvSpPr/>
          <p:nvPr/>
        </p:nvSpPr>
        <p:spPr>
          <a:xfrm>
            <a:off x="5114925" y="3905701"/>
            <a:ext cx="2268248" cy="1935143"/>
          </a:xfrm>
          <a:prstGeom prst="flowChartInternalStorag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ID(PK)</a:t>
            </a:r>
          </a:p>
          <a:p>
            <a:pPr algn="ctr"/>
            <a:r>
              <a:rPr lang="en-US" dirty="0"/>
              <a:t>Date </a:t>
            </a:r>
            <a:r>
              <a:rPr lang="en-US" dirty="0" err="1"/>
              <a:t>CustomerID</a:t>
            </a:r>
            <a:r>
              <a:rPr lang="en-US" dirty="0"/>
              <a:t>(FK)</a:t>
            </a:r>
          </a:p>
          <a:p>
            <a:pPr algn="ctr"/>
            <a:r>
              <a:rPr lang="en-US" dirty="0" err="1"/>
              <a:t>LocationID</a:t>
            </a:r>
            <a:r>
              <a:rPr lang="en-US" dirty="0"/>
              <a:t>(FK)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272A16-31EA-414C-88BB-F7DB6BE71373}"/>
              </a:ext>
            </a:extLst>
          </p:cNvPr>
          <p:cNvSpPr txBox="1"/>
          <p:nvPr/>
        </p:nvSpPr>
        <p:spPr>
          <a:xfrm>
            <a:off x="3465407" y="431926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5107341-4FB5-47C4-AADC-DEDF416090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55998" y="3008607"/>
            <a:ext cx="4433735" cy="1230740"/>
          </a:xfrm>
          <a:prstGeom prst="bentConnector3">
            <a:avLst>
              <a:gd name="adj1" fmla="val 100055"/>
            </a:avLst>
          </a:prstGeom>
          <a:ln>
            <a:solidFill>
              <a:srgbClr val="3366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86A07F-CBB4-4E77-BE55-6047C7FFAFE7}"/>
              </a:ext>
            </a:extLst>
          </p:cNvPr>
          <p:cNvCxnSpPr>
            <a:cxnSpLocks/>
          </p:cNvCxnSpPr>
          <p:nvPr/>
        </p:nvCxnSpPr>
        <p:spPr>
          <a:xfrm>
            <a:off x="3728621" y="4450073"/>
            <a:ext cx="1700629" cy="66818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46C20F-3AEA-41AC-A090-D1DD4D679387}"/>
              </a:ext>
            </a:extLst>
          </p:cNvPr>
          <p:cNvCxnSpPr>
            <a:cxnSpLocks/>
          </p:cNvCxnSpPr>
          <p:nvPr/>
        </p:nvCxnSpPr>
        <p:spPr>
          <a:xfrm>
            <a:off x="9344025" y="2372204"/>
            <a:ext cx="440235" cy="1251773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302F8DF-EA1B-469D-8360-E8BCE936A38A}"/>
              </a:ext>
            </a:extLst>
          </p:cNvPr>
          <p:cNvCxnSpPr/>
          <p:nvPr/>
        </p:nvCxnSpPr>
        <p:spPr>
          <a:xfrm rot="16200000" flipH="1">
            <a:off x="4241492" y="2355541"/>
            <a:ext cx="4051917" cy="2057400"/>
          </a:xfrm>
          <a:prstGeom prst="bentConnector3">
            <a:avLst>
              <a:gd name="adj1" fmla="val -71"/>
            </a:avLst>
          </a:prstGeom>
          <a:ln>
            <a:solidFill>
              <a:srgbClr val="3366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FC5474-2A6C-4CCD-8606-CFA8D8E5335F}"/>
              </a:ext>
            </a:extLst>
          </p:cNvPr>
          <p:cNvCxnSpPr>
            <a:cxnSpLocks/>
          </p:cNvCxnSpPr>
          <p:nvPr/>
        </p:nvCxnSpPr>
        <p:spPr>
          <a:xfrm flipH="1">
            <a:off x="6781800" y="1528094"/>
            <a:ext cx="1331375" cy="3052784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348F84A-0F0E-41D1-8D55-5645F49ED5F4}"/>
              </a:ext>
            </a:extLst>
          </p:cNvPr>
          <p:cNvCxnSpPr/>
          <p:nvPr/>
        </p:nvCxnSpPr>
        <p:spPr>
          <a:xfrm>
            <a:off x="2847975" y="1407109"/>
            <a:ext cx="968726" cy="73601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52E9A0E-01CB-4BC9-9A6D-722892DA11C7}"/>
              </a:ext>
            </a:extLst>
          </p:cNvPr>
          <p:cNvSpPr txBox="1"/>
          <p:nvPr/>
        </p:nvSpPr>
        <p:spPr>
          <a:xfrm>
            <a:off x="2725786" y="11232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0BCDCC-4817-4CAF-BA05-EC7FC70F6A87}"/>
              </a:ext>
            </a:extLst>
          </p:cNvPr>
          <p:cNvSpPr txBox="1"/>
          <p:nvPr/>
        </p:nvSpPr>
        <p:spPr>
          <a:xfrm rot="5400000">
            <a:off x="3720969" y="2098764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CF8C48-F96B-4282-AF41-DCC6121F5100}"/>
              </a:ext>
            </a:extLst>
          </p:cNvPr>
          <p:cNvSpPr txBox="1"/>
          <p:nvPr/>
        </p:nvSpPr>
        <p:spPr>
          <a:xfrm rot="5400000">
            <a:off x="2312357" y="5873922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18D04A-F368-458F-8F7D-194F96DBDEFF}"/>
              </a:ext>
            </a:extLst>
          </p:cNvPr>
          <p:cNvSpPr txBox="1"/>
          <p:nvPr/>
        </p:nvSpPr>
        <p:spPr>
          <a:xfrm rot="5400000">
            <a:off x="7967810" y="1346412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4FB2EAE-FAE6-4047-A70F-B626C7FE5942}"/>
              </a:ext>
            </a:extLst>
          </p:cNvPr>
          <p:cNvSpPr txBox="1"/>
          <p:nvPr/>
        </p:nvSpPr>
        <p:spPr>
          <a:xfrm rot="5400000">
            <a:off x="9045295" y="2241399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81455D-A33A-4F8D-BC15-8EFB457D7DC5}"/>
              </a:ext>
            </a:extLst>
          </p:cNvPr>
          <p:cNvSpPr txBox="1"/>
          <p:nvPr/>
        </p:nvSpPr>
        <p:spPr>
          <a:xfrm rot="5400000">
            <a:off x="5321020" y="5133425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BBDC8E-A9DB-47C8-B1E8-542D7D24E80A}"/>
              </a:ext>
            </a:extLst>
          </p:cNvPr>
          <p:cNvSpPr txBox="1"/>
          <p:nvPr/>
        </p:nvSpPr>
        <p:spPr>
          <a:xfrm rot="5400000">
            <a:off x="7074918" y="5397193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11D8CB-9A99-4A13-BEFC-910E609CFA1F}"/>
              </a:ext>
            </a:extLst>
          </p:cNvPr>
          <p:cNvSpPr txBox="1"/>
          <p:nvPr/>
        </p:nvSpPr>
        <p:spPr>
          <a:xfrm>
            <a:off x="4972595" y="1107516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CF5F55-107F-4892-B40C-46956AB89519}"/>
              </a:ext>
            </a:extLst>
          </p:cNvPr>
          <p:cNvSpPr txBox="1"/>
          <p:nvPr/>
        </p:nvSpPr>
        <p:spPr>
          <a:xfrm>
            <a:off x="1180648" y="1094198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A8EEAE-2768-47DA-BDB3-63C6FB540A56}"/>
              </a:ext>
            </a:extLst>
          </p:cNvPr>
          <p:cNvSpPr txBox="1"/>
          <p:nvPr/>
        </p:nvSpPr>
        <p:spPr>
          <a:xfrm>
            <a:off x="6775166" y="4534590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C117EC-C0D0-4368-9FF7-C798CA321337}"/>
              </a:ext>
            </a:extLst>
          </p:cNvPr>
          <p:cNvSpPr txBox="1"/>
          <p:nvPr/>
        </p:nvSpPr>
        <p:spPr>
          <a:xfrm>
            <a:off x="9540014" y="3520277"/>
            <a:ext cx="32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18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ar: 5 Points 7">
            <a:extLst>
              <a:ext uri="{FF2B5EF4-FFF2-40B4-BE49-F238E27FC236}">
                <a16:creationId xmlns:a16="http://schemas.microsoft.com/office/drawing/2014/main" id="{9FB3611F-D5A5-477F-8FB4-F5049F163C99}"/>
              </a:ext>
            </a:extLst>
          </p:cNvPr>
          <p:cNvSpPr/>
          <p:nvPr/>
        </p:nvSpPr>
        <p:spPr>
          <a:xfrm>
            <a:off x="4013230" y="0"/>
            <a:ext cx="3288712" cy="2809511"/>
          </a:xfrm>
          <a:prstGeom prst="star5">
            <a:avLst/>
          </a:prstGeom>
          <a:solidFill>
            <a:srgbClr val="FFFFFF">
              <a:alpha val="8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EE643-DF3C-4922-9206-0FB85F7DE177}"/>
              </a:ext>
            </a:extLst>
          </p:cNvPr>
          <p:cNvSpPr txBox="1"/>
          <p:nvPr/>
        </p:nvSpPr>
        <p:spPr>
          <a:xfrm>
            <a:off x="4594775" y="1035590"/>
            <a:ext cx="2125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Customer 	Table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77BE6-ACDE-48DF-A4CC-C1AB56E02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08" y="2970148"/>
            <a:ext cx="4558739" cy="2032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FB049-A126-4C39-A20C-29341715D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7" b="2801"/>
          <a:stretch/>
        </p:blipFill>
        <p:spPr>
          <a:xfrm>
            <a:off x="5370991" y="2970148"/>
            <a:ext cx="5446198" cy="20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8C97A4B3-416B-4B18-AC03-6194B5C9420B}"/>
              </a:ext>
            </a:extLst>
          </p:cNvPr>
          <p:cNvSpPr/>
          <p:nvPr/>
        </p:nvSpPr>
        <p:spPr>
          <a:xfrm>
            <a:off x="4214484" y="48087"/>
            <a:ext cx="3114902" cy="2668480"/>
          </a:xfrm>
          <a:prstGeom prst="star5">
            <a:avLst/>
          </a:prstGeom>
          <a:solidFill>
            <a:srgbClr val="FFFFFF">
              <a:alpha val="8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2AD7C-ADC8-451B-A3B2-55560CE2A569}"/>
              </a:ext>
            </a:extLst>
          </p:cNvPr>
          <p:cNvSpPr txBox="1"/>
          <p:nvPr/>
        </p:nvSpPr>
        <p:spPr>
          <a:xfrm>
            <a:off x="4789872" y="969218"/>
            <a:ext cx="2239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Locations		Table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A26B2-4EDF-4C23-9656-8BBA8028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0" y="2716567"/>
            <a:ext cx="5046287" cy="2219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3F190-20F4-4B94-AE1A-66C95E32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02" y="2716567"/>
            <a:ext cx="5046287" cy="22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6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228C0915-16EC-4B8E-BFDA-5ADF963B3C2D}"/>
              </a:ext>
            </a:extLst>
          </p:cNvPr>
          <p:cNvSpPr/>
          <p:nvPr/>
        </p:nvSpPr>
        <p:spPr>
          <a:xfrm>
            <a:off x="4057344" y="71020"/>
            <a:ext cx="3154033" cy="2672179"/>
          </a:xfrm>
          <a:prstGeom prst="star5">
            <a:avLst/>
          </a:prstGeom>
          <a:solidFill>
            <a:srgbClr val="FFFFFF">
              <a:alpha val="8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8267A-4117-4F49-BFC1-BEB29B7C590D}"/>
              </a:ext>
            </a:extLst>
          </p:cNvPr>
          <p:cNvSpPr txBox="1"/>
          <p:nvPr/>
        </p:nvSpPr>
        <p:spPr>
          <a:xfrm>
            <a:off x="4975089" y="992789"/>
            <a:ext cx="1654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Order</a:t>
            </a:r>
            <a:br>
              <a:rPr lang="en-US" sz="3200" b="1" dirty="0">
                <a:latin typeface="Bell MT" panose="02020503060305020303" pitchFamily="18" charset="0"/>
              </a:rPr>
            </a:br>
            <a:r>
              <a:rPr lang="en-US" sz="3200" b="1" dirty="0">
                <a:latin typeface="Bell MT" panose="02020503060305020303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Table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469DE-608C-45B3-9436-2E5180CB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" y="3108974"/>
            <a:ext cx="4461535" cy="2217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2562D-B7D3-44C6-B7A2-D00248A82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3245" b="5282"/>
          <a:stretch/>
        </p:blipFill>
        <p:spPr>
          <a:xfrm>
            <a:off x="5634361" y="3108975"/>
            <a:ext cx="5391705" cy="22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D0E4A895-B50B-4091-B985-7E0A8FDD5596}"/>
              </a:ext>
            </a:extLst>
          </p:cNvPr>
          <p:cNvSpPr/>
          <p:nvPr/>
        </p:nvSpPr>
        <p:spPr>
          <a:xfrm>
            <a:off x="3964112" y="106532"/>
            <a:ext cx="3621726" cy="2869379"/>
          </a:xfrm>
          <a:prstGeom prst="star5">
            <a:avLst/>
          </a:prstGeom>
          <a:solidFill>
            <a:srgbClr val="FFFFFF">
              <a:alpha val="8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F7A0B-D976-4D6F-8B12-750BEDA4FDD3}"/>
              </a:ext>
            </a:extLst>
          </p:cNvPr>
          <p:cNvSpPr txBox="1"/>
          <p:nvPr/>
        </p:nvSpPr>
        <p:spPr>
          <a:xfrm>
            <a:off x="4441475" y="1154384"/>
            <a:ext cx="2667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Order Details</a:t>
            </a:r>
            <a:br>
              <a:rPr lang="en-US" sz="3200" b="1" dirty="0">
                <a:latin typeface="Bell MT" panose="02020503060305020303" pitchFamily="18" charset="0"/>
              </a:rPr>
            </a:br>
            <a:r>
              <a:rPr lang="en-US" sz="3200" b="1" dirty="0">
                <a:latin typeface="Bell MT" panose="02020503060305020303" pitchFamily="18" charset="0"/>
              </a:rPr>
              <a:t> 	 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Table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94F5-A292-41B9-9596-8160D775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3" y="3108318"/>
            <a:ext cx="4502050" cy="2127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9FEF2-9595-4019-A6CB-ED33AFDA1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1" r="4301" b="3937"/>
          <a:stretch/>
        </p:blipFill>
        <p:spPr>
          <a:xfrm>
            <a:off x="6095999" y="3108319"/>
            <a:ext cx="4628225" cy="21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2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C8681-D68B-432F-AC21-6B6EC223C0EA}"/>
              </a:ext>
            </a:extLst>
          </p:cNvPr>
          <p:cNvSpPr/>
          <p:nvPr/>
        </p:nvSpPr>
        <p:spPr>
          <a:xfrm>
            <a:off x="4152183" y="155254"/>
            <a:ext cx="3136383" cy="2642036"/>
          </a:xfrm>
          <a:prstGeom prst="star5">
            <a:avLst/>
          </a:prstGeom>
          <a:solidFill>
            <a:srgbClr val="FFFFFF">
              <a:alpha val="8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92B96-6334-4A47-BE6B-6E1D12AF722A}"/>
              </a:ext>
            </a:extLst>
          </p:cNvPr>
          <p:cNvSpPr txBox="1"/>
          <p:nvPr/>
        </p:nvSpPr>
        <p:spPr>
          <a:xfrm>
            <a:off x="4966211" y="1102383"/>
            <a:ext cx="1654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Product</a:t>
            </a:r>
            <a:br>
              <a:rPr lang="en-US" sz="3200" b="1" dirty="0">
                <a:latin typeface="Bell MT" panose="02020503060305020303" pitchFamily="18" charset="0"/>
              </a:rPr>
            </a:br>
            <a:r>
              <a:rPr lang="en-US" sz="3200" b="1" dirty="0">
                <a:latin typeface="Bell MT" panose="02020503060305020303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Table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31F01-62E8-42F9-BB0A-63423E1E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69" y="2943372"/>
            <a:ext cx="4049215" cy="1835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49928-9FCC-4403-8590-0845FF63D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28" y="2861692"/>
            <a:ext cx="4428754" cy="19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5 Points 5">
            <a:extLst>
              <a:ext uri="{FF2B5EF4-FFF2-40B4-BE49-F238E27FC236}">
                <a16:creationId xmlns:a16="http://schemas.microsoft.com/office/drawing/2014/main" id="{D618C8A6-9C0E-4ADD-B00B-A57E5A443D71}"/>
              </a:ext>
            </a:extLst>
          </p:cNvPr>
          <p:cNvSpPr/>
          <p:nvPr/>
        </p:nvSpPr>
        <p:spPr>
          <a:xfrm>
            <a:off x="4313072" y="99210"/>
            <a:ext cx="3565855" cy="2938509"/>
          </a:xfrm>
          <a:prstGeom prst="star5">
            <a:avLst/>
          </a:prstGeom>
          <a:solidFill>
            <a:srgbClr val="FFFFFF">
              <a:alpha val="8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9F281-C59F-4BB4-AA79-6C632CBED5FF}"/>
              </a:ext>
            </a:extLst>
          </p:cNvPr>
          <p:cNvSpPr txBox="1"/>
          <p:nvPr/>
        </p:nvSpPr>
        <p:spPr>
          <a:xfrm>
            <a:off x="5268580" y="1200883"/>
            <a:ext cx="1916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Zip Code</a:t>
            </a:r>
            <a:br>
              <a:rPr lang="en-US" sz="3200" b="1" dirty="0">
                <a:latin typeface="Bell MT" panose="02020503060305020303" pitchFamily="18" charset="0"/>
              </a:rPr>
            </a:br>
            <a:r>
              <a:rPr lang="en-US" sz="3200" b="1" dirty="0">
                <a:latin typeface="Bell MT" panose="02020503060305020303" pitchFamily="18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Table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D0008-6D8B-4D13-AC64-949CA1B9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1" y="3429000"/>
            <a:ext cx="4063504" cy="186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02610-DFA9-4260-B535-3E782561C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5599" b="6119"/>
          <a:stretch/>
        </p:blipFill>
        <p:spPr>
          <a:xfrm>
            <a:off x="6383045" y="3429000"/>
            <a:ext cx="4261281" cy="18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7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E882918-9D47-4893-838E-A65DAA7B7E9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The End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Thank You For Watching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270FF7B-51FD-4101-B446-178D37D72C9B}"/>
              </a:ext>
            </a:extLst>
          </p:cNvPr>
          <p:cNvSpPr/>
          <p:nvPr/>
        </p:nvSpPr>
        <p:spPr>
          <a:xfrm>
            <a:off x="5153947" y="619719"/>
            <a:ext cx="1884106" cy="1590820"/>
          </a:xfrm>
          <a:prstGeom prst="star5">
            <a:avLst/>
          </a:prstGeom>
          <a:solidFill>
            <a:srgbClr val="FFFF00">
              <a:alpha val="80000"/>
            </a:srgb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457</TotalTime>
  <Words>119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Cambria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Star Farms</dc:title>
  <dc:creator>Cole Crain</dc:creator>
  <cp:lastModifiedBy>Cole Crain</cp:lastModifiedBy>
  <cp:revision>102</cp:revision>
  <dcterms:created xsi:type="dcterms:W3CDTF">2019-10-17T16:33:36Z</dcterms:created>
  <dcterms:modified xsi:type="dcterms:W3CDTF">2019-11-22T21:20:24Z</dcterms:modified>
</cp:coreProperties>
</file>