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973A-26DC-4F4B-9BEE-A3CB5825CEC2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4378-812C-476B-965E-50DF36DFE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1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973A-26DC-4F4B-9BEE-A3CB5825CEC2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4378-812C-476B-965E-50DF36DFE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37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973A-26DC-4F4B-9BEE-A3CB5825CEC2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4378-812C-476B-965E-50DF36DFE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42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973A-26DC-4F4B-9BEE-A3CB5825CEC2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4378-812C-476B-965E-50DF36DFE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261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973A-26DC-4F4B-9BEE-A3CB5825CEC2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4378-812C-476B-965E-50DF36DFE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761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973A-26DC-4F4B-9BEE-A3CB5825CEC2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4378-812C-476B-965E-50DF36DFE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786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973A-26DC-4F4B-9BEE-A3CB5825CEC2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4378-812C-476B-965E-50DF36DFE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62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973A-26DC-4F4B-9BEE-A3CB5825CEC2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4378-812C-476B-965E-50DF36DFE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26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973A-26DC-4F4B-9BEE-A3CB5825CEC2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4378-812C-476B-965E-50DF36DFE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86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973A-26DC-4F4B-9BEE-A3CB5825CEC2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1864378-812C-476B-965E-50DF36DFE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13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973A-26DC-4F4B-9BEE-A3CB5825CEC2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4378-812C-476B-965E-50DF36DFE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1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973A-26DC-4F4B-9BEE-A3CB5825CEC2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4378-812C-476B-965E-50DF36DFE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35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973A-26DC-4F4B-9BEE-A3CB5825CEC2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4378-812C-476B-965E-50DF36DFE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82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973A-26DC-4F4B-9BEE-A3CB5825CEC2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4378-812C-476B-965E-50DF36DFE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06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973A-26DC-4F4B-9BEE-A3CB5825CEC2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4378-812C-476B-965E-50DF36DFE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75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973A-26DC-4F4B-9BEE-A3CB5825CEC2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4378-812C-476B-965E-50DF36DFE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1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973A-26DC-4F4B-9BEE-A3CB5825CEC2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4378-812C-476B-965E-50DF36DFE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387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6DA973A-26DC-4F4B-9BEE-A3CB5825CEC2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1864378-812C-476B-965E-50DF36DFE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991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FEF7D8-876E-497D-BA1C-D051AAFEBB03}"/>
              </a:ext>
            </a:extLst>
          </p:cNvPr>
          <p:cNvSpPr txBox="1"/>
          <p:nvPr/>
        </p:nvSpPr>
        <p:spPr>
          <a:xfrm>
            <a:off x="2346035" y="674254"/>
            <a:ext cx="785091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#1 My intended target is people that are looking to just have a relaxing game and enjoy them selves.</a:t>
            </a:r>
          </a:p>
          <a:p>
            <a:endParaRPr lang="en-US" sz="2400" dirty="0"/>
          </a:p>
          <a:p>
            <a:r>
              <a:rPr lang="en-US" sz="2400" dirty="0"/>
              <a:t>#2 My interactive is probably going to be buttons and some other simple actions for  the user.</a:t>
            </a:r>
          </a:p>
          <a:p>
            <a:endParaRPr lang="en-US" sz="2400" dirty="0"/>
          </a:p>
          <a:p>
            <a:r>
              <a:rPr lang="en-US" sz="2400" dirty="0"/>
              <a:t>#3 My color and design are what I like and what I think go with the game I pick.</a:t>
            </a:r>
          </a:p>
          <a:p>
            <a:endParaRPr lang="en-US" sz="2400" dirty="0"/>
          </a:p>
          <a:p>
            <a:r>
              <a:rPr lang="en-US" sz="2400" dirty="0"/>
              <a:t>#4 The main screen makes the difference because the layout if difficult to understand makes it hard for the player to navigate .</a:t>
            </a:r>
          </a:p>
          <a:p>
            <a:endParaRPr lang="en-US" sz="2400" dirty="0"/>
          </a:p>
          <a:p>
            <a:r>
              <a:rPr lang="en-US" sz="2400" dirty="0"/>
              <a:t>#5 The issues I had with the code was more on what games I wanted to work on. </a:t>
            </a:r>
          </a:p>
        </p:txBody>
      </p:sp>
    </p:spTree>
    <p:extLst>
      <p:ext uri="{BB962C8B-B14F-4D97-AF65-F5344CB8AC3E}">
        <p14:creationId xmlns:p14="http://schemas.microsoft.com/office/powerpoint/2010/main" val="911948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28896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28</TotalTime>
  <Words>105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Corbel</vt:lpstr>
      <vt:lpstr>Parallax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Cole Crain</dc:creator>
  <cp:lastModifiedBy>Cole Crain</cp:lastModifiedBy>
  <cp:revision>5</cp:revision>
  <dcterms:created xsi:type="dcterms:W3CDTF">2020-03-11T16:22:00Z</dcterms:created>
  <dcterms:modified xsi:type="dcterms:W3CDTF">2020-03-11T16:50:33Z</dcterms:modified>
</cp:coreProperties>
</file>