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6C85-E5E3-4354-96B2-76BF1E1D11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A37D-766F-40ED-94FD-FC241249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8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AFCE-CCB8-445C-88D4-43E4FEAE2335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9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255-EEB6-4690-A29A-4A3645BF3B8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3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04F-6324-4DEC-AFDC-4B6CB1527EB1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2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3E1-F1E0-4B3B-9F62-E60D8D7E9E26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20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22-F820-42F3-84EF-793222D3D357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2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3D50-EB9D-4C36-AA9C-E0C65C057857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208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911-2BD9-4F9C-AFDA-A5E76A9B7FE3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3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4235-CFFC-4412-AE08-9F5911AF5E35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79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D2B4-24C4-4F31-A844-1BABCA3FA14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008A-B184-4130-A0F6-AA43D2D8D0A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1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7512-8D4D-429D-9BEC-86CC2DD6DA57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1DC-EC45-4D8F-9151-45D7FFF66F50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2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0632-B673-41EE-BC98-0607C559193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5341-831D-4F7F-A093-BECD1969CD8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C76B-95C8-4660-B311-780400489A27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B35B-27E6-46C5-ABB4-E225278A4A0F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86A1-842F-4FDE-8BF8-628D7CD76911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alpha val="52000"/>
                <a:lumMod val="96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75504B-34C0-4584-890B-CBC13632F672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alpha val="52000"/>
                <a:lumMod val="96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7A12371-B245-4268-827B-99B86476DB4D}"/>
              </a:ext>
            </a:extLst>
          </p:cNvPr>
          <p:cNvSpPr/>
          <p:nvPr/>
        </p:nvSpPr>
        <p:spPr>
          <a:xfrm>
            <a:off x="1662546" y="1814934"/>
            <a:ext cx="8866908" cy="322813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My Capstone Project </a:t>
            </a:r>
            <a:r>
              <a:rPr lang="en-US" sz="4400" dirty="0"/>
              <a:t>Benchmark Video</a:t>
            </a:r>
          </a:p>
        </p:txBody>
      </p:sp>
    </p:spTree>
    <p:extLst>
      <p:ext uri="{BB962C8B-B14F-4D97-AF65-F5344CB8AC3E}">
        <p14:creationId xmlns:p14="http://schemas.microsoft.com/office/powerpoint/2010/main" val="34195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EC8BA-C3D9-4DFA-95F1-6B7566DE1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1" y="743361"/>
            <a:ext cx="8601798" cy="6114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C61DFE-7432-4E18-AFD2-EA6589DB76BA}"/>
              </a:ext>
            </a:extLst>
          </p:cNvPr>
          <p:cNvSpPr txBox="1"/>
          <p:nvPr/>
        </p:nvSpPr>
        <p:spPr>
          <a:xfrm flipH="1">
            <a:off x="3443792" y="374029"/>
            <a:ext cx="530441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Talk about: Preset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Theme and what its about</a:t>
            </a:r>
          </a:p>
        </p:txBody>
      </p:sp>
    </p:spTree>
    <p:extLst>
      <p:ext uri="{BB962C8B-B14F-4D97-AF65-F5344CB8AC3E}">
        <p14:creationId xmlns:p14="http://schemas.microsoft.com/office/powerpoint/2010/main" val="26759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97ECA-39C1-4CF4-9D40-4F806A96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83" y="959609"/>
            <a:ext cx="9338833" cy="5898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C32FC3-CD5D-4FA3-A169-8D9D0C48A071}"/>
              </a:ext>
            </a:extLst>
          </p:cNvPr>
          <p:cNvSpPr txBox="1"/>
          <p:nvPr/>
        </p:nvSpPr>
        <p:spPr>
          <a:xfrm>
            <a:off x="3163453" y="590277"/>
            <a:ext cx="58650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Talk About Yes or No: What this  is and what it does</a:t>
            </a:r>
          </a:p>
        </p:txBody>
      </p:sp>
    </p:spTree>
    <p:extLst>
      <p:ext uri="{BB962C8B-B14F-4D97-AF65-F5344CB8AC3E}">
        <p14:creationId xmlns:p14="http://schemas.microsoft.com/office/powerpoint/2010/main" val="97685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C161A8-6B29-441C-83A8-EB5A47059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364"/>
            <a:ext cx="6212819" cy="4932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A3B04-AAA2-4E6E-B461-39E07D8F3C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/>
          <a:stretch/>
        </p:blipFill>
        <p:spPr>
          <a:xfrm>
            <a:off x="6136674" y="1925364"/>
            <a:ext cx="6055325" cy="4932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11CDD-BE2F-4350-B159-3B99D77E7280}"/>
              </a:ext>
            </a:extLst>
          </p:cNvPr>
          <p:cNvSpPr txBox="1"/>
          <p:nvPr/>
        </p:nvSpPr>
        <p:spPr>
          <a:xfrm>
            <a:off x="4581954" y="1556032"/>
            <a:ext cx="281637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Writing to the Data File</a:t>
            </a:r>
          </a:p>
        </p:txBody>
      </p:sp>
    </p:spTree>
    <p:extLst>
      <p:ext uri="{BB962C8B-B14F-4D97-AF65-F5344CB8AC3E}">
        <p14:creationId xmlns:p14="http://schemas.microsoft.com/office/powerpoint/2010/main" val="259035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3780C-32A5-4AC1-9180-1DE61EB7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18" y="982587"/>
            <a:ext cx="7712363" cy="5875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F2D628-5FF2-4533-BF90-38B6ABE12474}"/>
              </a:ext>
            </a:extLst>
          </p:cNvPr>
          <p:cNvSpPr txBox="1"/>
          <p:nvPr/>
        </p:nvSpPr>
        <p:spPr>
          <a:xfrm>
            <a:off x="4152197" y="613255"/>
            <a:ext cx="388760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Displaying what is in the Data File</a:t>
            </a:r>
          </a:p>
        </p:txBody>
      </p:sp>
    </p:spTree>
    <p:extLst>
      <p:ext uri="{BB962C8B-B14F-4D97-AF65-F5344CB8AC3E}">
        <p14:creationId xmlns:p14="http://schemas.microsoft.com/office/powerpoint/2010/main" val="131784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300FBC-0BC3-4A9F-A26D-F406552607DB}"/>
              </a:ext>
            </a:extLst>
          </p:cNvPr>
          <p:cNvSpPr/>
          <p:nvPr/>
        </p:nvSpPr>
        <p:spPr>
          <a:xfrm>
            <a:off x="1588656" y="1366982"/>
            <a:ext cx="8262192" cy="354219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The End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747270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Crain</dc:creator>
  <cp:lastModifiedBy>Cole Crain</cp:lastModifiedBy>
  <cp:revision>24</cp:revision>
  <dcterms:created xsi:type="dcterms:W3CDTF">2019-11-27T15:00:38Z</dcterms:created>
  <dcterms:modified xsi:type="dcterms:W3CDTF">2019-12-01T21:50:23Z</dcterms:modified>
</cp:coreProperties>
</file>