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7A90-7AE5-4D28-BDF2-DE2869325E7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F3FB-C181-4347-8472-E8E7ED524B8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04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7A90-7AE5-4D28-BDF2-DE2869325E7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F3FB-C181-4347-8472-E8E7ED52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9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7A90-7AE5-4D28-BDF2-DE2869325E7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F3FB-C181-4347-8472-E8E7ED52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5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7A90-7AE5-4D28-BDF2-DE2869325E7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F3FB-C181-4347-8472-E8E7ED524B8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858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7A90-7AE5-4D28-BDF2-DE2869325E7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F3FB-C181-4347-8472-E8E7ED52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9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7A90-7AE5-4D28-BDF2-DE2869325E7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F3FB-C181-4347-8472-E8E7ED524B8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4839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7A90-7AE5-4D28-BDF2-DE2869325E7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F3FB-C181-4347-8472-E8E7ED52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17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7A90-7AE5-4D28-BDF2-DE2869325E7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F3FB-C181-4347-8472-E8E7ED52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96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7A90-7AE5-4D28-BDF2-DE2869325E7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F3FB-C181-4347-8472-E8E7ED52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7A90-7AE5-4D28-BDF2-DE2869325E7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F3FB-C181-4347-8472-E8E7ED52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3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7A90-7AE5-4D28-BDF2-DE2869325E7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F3FB-C181-4347-8472-E8E7ED52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5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7A90-7AE5-4D28-BDF2-DE2869325E7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F3FB-C181-4347-8472-E8E7ED52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1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7A90-7AE5-4D28-BDF2-DE2869325E7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F3FB-C181-4347-8472-E8E7ED52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0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7A90-7AE5-4D28-BDF2-DE2869325E7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F3FB-C181-4347-8472-E8E7ED52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7A90-7AE5-4D28-BDF2-DE2869325E7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F3FB-C181-4347-8472-E8E7ED52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4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7A90-7AE5-4D28-BDF2-DE2869325E7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F3FB-C181-4347-8472-E8E7ED52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1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7A90-7AE5-4D28-BDF2-DE2869325E7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F3FB-C181-4347-8472-E8E7ED52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7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AB7A90-7AE5-4D28-BDF2-DE2869325E7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7DF3FB-C181-4347-8472-E8E7ED52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65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1F78D4-B59E-4F06-BCAA-72057DCC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109" y="608059"/>
            <a:ext cx="10002981" cy="282094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-Purpose of my website: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to show the life of farming and the sales of hay.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1782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B6AF-6BC2-45F0-9EA9-81A2BC83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685" y="1012920"/>
            <a:ext cx="10898188" cy="44088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-Intended audience: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are people looking into farming or wanting to buy hay.</a:t>
            </a:r>
          </a:p>
        </p:txBody>
      </p:sp>
    </p:spTree>
    <p:extLst>
      <p:ext uri="{BB962C8B-B14F-4D97-AF65-F5344CB8AC3E}">
        <p14:creationId xmlns:p14="http://schemas.microsoft.com/office/powerpoint/2010/main" val="29380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0E25-B2CF-4964-8E47-BDDD4A62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157" y="600363"/>
            <a:ext cx="10510261" cy="429490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-Why I chose the color: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 chose the color because I thought it would Match my page the best</a:t>
            </a:r>
          </a:p>
        </p:txBody>
      </p:sp>
    </p:spTree>
    <p:extLst>
      <p:ext uri="{BB962C8B-B14F-4D97-AF65-F5344CB8AC3E}">
        <p14:creationId xmlns:p14="http://schemas.microsoft.com/office/powerpoint/2010/main" val="159554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82A5-765E-4D4D-A879-D7EFAA64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86692"/>
            <a:ext cx="10648806" cy="5107708"/>
          </a:xfrm>
        </p:spPr>
        <p:txBody>
          <a:bodyPr/>
          <a:lstStyle/>
          <a:p>
            <a:r>
              <a:rPr lang="en-US" dirty="0"/>
              <a:t>-</a:t>
            </a:r>
            <a:r>
              <a:rPr lang="en-US" sz="3200" dirty="0"/>
              <a:t>Layout and Design: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because it just worked better for what I wanted to do for my site.</a:t>
            </a:r>
          </a:p>
        </p:txBody>
      </p:sp>
    </p:spTree>
    <p:extLst>
      <p:ext uri="{BB962C8B-B14F-4D97-AF65-F5344CB8AC3E}">
        <p14:creationId xmlns:p14="http://schemas.microsoft.com/office/powerpoint/2010/main" val="380568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6EA8-45B0-400F-A067-385294A0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667" y="1016001"/>
            <a:ext cx="10094624" cy="4978400"/>
          </a:xfrm>
        </p:spPr>
        <p:txBody>
          <a:bodyPr/>
          <a:lstStyle/>
          <a:p>
            <a:r>
              <a:rPr lang="en-US" dirty="0"/>
              <a:t>-</a:t>
            </a:r>
            <a:r>
              <a:rPr lang="en-US" sz="3200" dirty="0"/>
              <a:t>Challenges: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 am having trouble with the print.css and just design choses cosmetic stuff</a:t>
            </a:r>
          </a:p>
        </p:txBody>
      </p:sp>
    </p:spTree>
    <p:extLst>
      <p:ext uri="{BB962C8B-B14F-4D97-AF65-F5344CB8AC3E}">
        <p14:creationId xmlns:p14="http://schemas.microsoft.com/office/powerpoint/2010/main" val="42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A27D-15CC-479A-8F2A-EE119CF4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200728"/>
            <a:ext cx="10371715" cy="4793672"/>
          </a:xfrm>
        </p:spPr>
        <p:txBody>
          <a:bodyPr/>
          <a:lstStyle/>
          <a:p>
            <a:r>
              <a:rPr lang="en-US" dirty="0"/>
              <a:t>-</a:t>
            </a:r>
            <a:r>
              <a:rPr lang="en-US" sz="3200" dirty="0"/>
              <a:t>What I did well: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feel like </a:t>
            </a:r>
            <a:r>
              <a:rPr lang="en-US" dirty="0" err="1"/>
              <a:t>i</a:t>
            </a:r>
            <a:r>
              <a:rPr lang="en-US" dirty="0"/>
              <a:t> did well on the basic stuff like adding pictures and </a:t>
            </a:r>
            <a:r>
              <a:rPr lang="en-US" dirty="0" err="1"/>
              <a:t>css</a:t>
            </a:r>
            <a:r>
              <a:rPr lang="en-US" dirty="0"/>
              <a:t>  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9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2EAF-E863-477E-964F-7A716BF6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182256"/>
            <a:ext cx="10565679" cy="4812144"/>
          </a:xfrm>
        </p:spPr>
        <p:txBody>
          <a:bodyPr/>
          <a:lstStyle/>
          <a:p>
            <a:r>
              <a:rPr lang="en-US" dirty="0"/>
              <a:t>-To Improve on: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can improve a lot on everything I don’t feel really comfortable doing it yet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287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152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-Purpose of my website:  is to show the life of farming and the sales of hay. </vt:lpstr>
      <vt:lpstr>-Intended audience:   are people looking into farming or wanting to buy hay.</vt:lpstr>
      <vt:lpstr>-Why I chose the color:  I chose the color because I thought it would Match my page the best</vt:lpstr>
      <vt:lpstr>-Layout and Design:  because it just worked better for what I wanted to do for my site.</vt:lpstr>
      <vt:lpstr>-Challenges:  I am having trouble with the print.css and just design choses cosmetic stuff</vt:lpstr>
      <vt:lpstr>-What I did well:  I feel like i did well on the basic stuff like adding pictures and css     </vt:lpstr>
      <vt:lpstr>-To Improve on:  I can improve a lot on everything I don’t feel really comfortable doing it yet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-Purpose of my website:  is to show the life of farming and the sales of hay</dc:title>
  <dc:creator>Cole Crain</dc:creator>
  <cp:lastModifiedBy>Cole Crain</cp:lastModifiedBy>
  <cp:revision>16</cp:revision>
  <dcterms:created xsi:type="dcterms:W3CDTF">2019-11-27T18:06:37Z</dcterms:created>
  <dcterms:modified xsi:type="dcterms:W3CDTF">2019-11-27T18:31:39Z</dcterms:modified>
</cp:coreProperties>
</file>