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718" autoAdjust="0"/>
  </p:normalViewPr>
  <p:slideViewPr>
    <p:cSldViewPr>
      <p:cViewPr varScale="1">
        <p:scale>
          <a:sx n="70" d="100"/>
          <a:sy n="70" d="100"/>
        </p:scale>
        <p:origin x="-143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1185C6E-6804-424F-B053-E8CB0686C03D}" type="datetimeFigureOut">
              <a:rPr lang="fr-FR" smtClean="0"/>
              <a:t>03/06/2013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7C56E17-F965-4805-BAF6-F04B33F0543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185C6E-6804-424F-B053-E8CB0686C03D}" type="datetimeFigureOut">
              <a:rPr lang="fr-FR" smtClean="0"/>
              <a:t>03/06/2013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C56E17-F965-4805-BAF6-F04B33F0543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185C6E-6804-424F-B053-E8CB0686C03D}" type="datetimeFigureOut">
              <a:rPr lang="fr-FR" smtClean="0"/>
              <a:t>03/06/2013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C56E17-F965-4805-BAF6-F04B33F0543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185C6E-6804-424F-B053-E8CB0686C03D}" type="datetimeFigureOut">
              <a:rPr lang="fr-FR" smtClean="0"/>
              <a:t>03/06/2013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C56E17-F965-4805-BAF6-F04B33F0543E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185C6E-6804-424F-B053-E8CB0686C03D}" type="datetimeFigureOut">
              <a:rPr lang="fr-FR" smtClean="0"/>
              <a:t>03/06/2013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C56E17-F965-4805-BAF6-F04B33F0543E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185C6E-6804-424F-B053-E8CB0686C03D}" type="datetimeFigureOut">
              <a:rPr lang="fr-FR" smtClean="0"/>
              <a:t>03/06/2013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C56E17-F965-4805-BAF6-F04B33F0543E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185C6E-6804-424F-B053-E8CB0686C03D}" type="datetimeFigureOut">
              <a:rPr lang="fr-FR" smtClean="0"/>
              <a:t>03/06/2013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C56E17-F965-4805-BAF6-F04B33F0543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185C6E-6804-424F-B053-E8CB0686C03D}" type="datetimeFigureOut">
              <a:rPr lang="fr-FR" smtClean="0"/>
              <a:t>03/06/2013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C56E17-F965-4805-BAF6-F04B33F0543E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185C6E-6804-424F-B053-E8CB0686C03D}" type="datetimeFigureOut">
              <a:rPr lang="fr-FR" smtClean="0"/>
              <a:t>03/06/2013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C56E17-F965-4805-BAF6-F04B33F0543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1185C6E-6804-424F-B053-E8CB0686C03D}" type="datetimeFigureOut">
              <a:rPr lang="fr-FR" smtClean="0"/>
              <a:t>03/06/2013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C56E17-F965-4805-BAF6-F04B33F0543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1185C6E-6804-424F-B053-E8CB0686C03D}" type="datetimeFigureOut">
              <a:rPr lang="fr-FR" smtClean="0"/>
              <a:t>03/06/2013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7C56E17-F965-4805-BAF6-F04B33F0543E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1185C6E-6804-424F-B053-E8CB0686C03D}" type="datetimeFigureOut">
              <a:rPr lang="fr-FR" smtClean="0"/>
              <a:t>03/06/2013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7C56E17-F965-4805-BAF6-F04B33F0543E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3A Polytech Tours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Le moteur à admission et échappement rotatifs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57158" y="5715016"/>
            <a:ext cx="1714512" cy="646331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outerShdw blurRad="63500" dist="38100" dir="5400000" rotWithShape="0">
              <a:srgbClr val="000000">
                <a:alpha val="45000"/>
              </a:srgbClr>
            </a:outerShdw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Marc Rosser</a:t>
            </a:r>
            <a:br>
              <a:rPr lang="fr-FR" dirty="0" smtClean="0"/>
            </a:br>
            <a:r>
              <a:rPr lang="fr-FR" dirty="0" smtClean="0"/>
              <a:t>Salim Zidane</a:t>
            </a:r>
            <a:endParaRPr lang="fr-FR" dirty="0"/>
          </a:p>
        </p:txBody>
      </p:sp>
      <p:pic>
        <p:nvPicPr>
          <p:cNvPr id="1026" name="Picture 2" descr="C:\Users\Marc\Downloads\Polytech_Tours_log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2" y="357166"/>
            <a:ext cx="3143272" cy="1066220"/>
          </a:xfrm>
          <a:prstGeom prst="rect">
            <a:avLst/>
          </a:prstGeom>
          <a:noFill/>
        </p:spPr>
      </p:pic>
      <p:pic>
        <p:nvPicPr>
          <p:cNvPr id="1028" name="Picture 4" descr="C:\Users\Marc\Downloads\logo-ufr2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28596" y="428694"/>
            <a:ext cx="2846288" cy="22143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</TotalTime>
  <Words>13</Words>
  <Application>Microsoft Office PowerPoint</Application>
  <PresentationFormat>Affichage à l'écran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Rotonde</vt:lpstr>
      <vt:lpstr>Projet 3A Polytech Tours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3A Polytech Tours</dc:title>
  <dc:creator>Marc</dc:creator>
  <cp:lastModifiedBy>Marc</cp:lastModifiedBy>
  <cp:revision>2</cp:revision>
  <dcterms:created xsi:type="dcterms:W3CDTF">2013-06-03T13:35:55Z</dcterms:created>
  <dcterms:modified xsi:type="dcterms:W3CDTF">2013-06-03T13:51:08Z</dcterms:modified>
</cp:coreProperties>
</file>