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70707-BB54-4A6F-A954-47D9226AF39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65F08-623E-46D8-AC26-C73EE4DB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7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65F08-623E-46D8-AC26-C73EE4DBDA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1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AFFA-4D23-4E1B-AE80-2791F7E762D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5420-8BB7-4511-B72E-6FDE9A0A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0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AFFA-4D23-4E1B-AE80-2791F7E762D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5420-8BB7-4511-B72E-6FDE9A0A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AFFA-4D23-4E1B-AE80-2791F7E762D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5420-8BB7-4511-B72E-6FDE9A0A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9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AFFA-4D23-4E1B-AE80-2791F7E762D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5420-8BB7-4511-B72E-6FDE9A0A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0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AFFA-4D23-4E1B-AE80-2791F7E762D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5420-8BB7-4511-B72E-6FDE9A0A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AFFA-4D23-4E1B-AE80-2791F7E762D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5420-8BB7-4511-B72E-6FDE9A0A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6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AFFA-4D23-4E1B-AE80-2791F7E762D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5420-8BB7-4511-B72E-6FDE9A0A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5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AFFA-4D23-4E1B-AE80-2791F7E762D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5420-8BB7-4511-B72E-6FDE9A0A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7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AFFA-4D23-4E1B-AE80-2791F7E762D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5420-8BB7-4511-B72E-6FDE9A0A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7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AFFA-4D23-4E1B-AE80-2791F7E762D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5420-8BB7-4511-B72E-6FDE9A0A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2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AFFA-4D23-4E1B-AE80-2791F7E762D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5420-8BB7-4511-B72E-6FDE9A0A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5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4AFFA-4D23-4E1B-AE80-2791F7E762D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C5420-8BB7-4511-B72E-6FDE9A0A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8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192419" y="2768268"/>
            <a:ext cx="0" cy="105322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07201" y="2736532"/>
            <a:ext cx="11872585" cy="1055630"/>
            <a:chOff x="1761482" y="2844819"/>
            <a:chExt cx="10249295" cy="91129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69" t="14348" r="30707" b="19801"/>
            <a:stretch/>
          </p:blipFill>
          <p:spPr>
            <a:xfrm rot="5400000">
              <a:off x="1711122" y="2895179"/>
              <a:ext cx="900120" cy="799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69" t="14348" r="30707" b="19801"/>
            <a:stretch/>
          </p:blipFill>
          <p:spPr>
            <a:xfrm rot="5400000">
              <a:off x="2498545" y="2897574"/>
              <a:ext cx="900120" cy="7994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42" t="16023" r="32695" b="19462"/>
            <a:stretch/>
          </p:blipFill>
          <p:spPr>
            <a:xfrm rot="5400000">
              <a:off x="3312463" y="2921072"/>
              <a:ext cx="829175" cy="80578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69" t="14348" r="30707" b="19801"/>
            <a:stretch/>
          </p:blipFill>
          <p:spPr>
            <a:xfrm rot="5400000">
              <a:off x="4079585" y="2901566"/>
              <a:ext cx="900120" cy="799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69" t="14348" r="30707" b="19801"/>
            <a:stretch/>
          </p:blipFill>
          <p:spPr>
            <a:xfrm rot="5400000">
              <a:off x="4867008" y="2903961"/>
              <a:ext cx="900120" cy="799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69" t="14348" r="30707" b="19801"/>
            <a:stretch/>
          </p:blipFill>
          <p:spPr>
            <a:xfrm rot="5400000">
              <a:off x="5648648" y="2901566"/>
              <a:ext cx="900120" cy="7994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69" t="14348" r="30707" b="19801"/>
            <a:stretch/>
          </p:blipFill>
          <p:spPr>
            <a:xfrm rot="5400000">
              <a:off x="6436070" y="2903961"/>
              <a:ext cx="900120" cy="7994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42" t="16023" r="32695" b="19462"/>
            <a:stretch/>
          </p:blipFill>
          <p:spPr>
            <a:xfrm rot="5400000">
              <a:off x="7249989" y="2927458"/>
              <a:ext cx="829175" cy="805787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69" t="14348" r="30707" b="19801"/>
            <a:stretch/>
          </p:blipFill>
          <p:spPr>
            <a:xfrm rot="5400000">
              <a:off x="8022893" y="2903961"/>
              <a:ext cx="900120" cy="7994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69" t="14348" r="30707" b="19801"/>
            <a:stretch/>
          </p:blipFill>
          <p:spPr>
            <a:xfrm rot="5400000">
              <a:off x="8810316" y="2906357"/>
              <a:ext cx="900120" cy="7994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69" t="14348" r="30707" b="19801"/>
            <a:stretch/>
          </p:blipFill>
          <p:spPr>
            <a:xfrm rot="5400000">
              <a:off x="9591955" y="2903961"/>
              <a:ext cx="900120" cy="7994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69" t="14348" r="30707" b="19801"/>
            <a:stretch/>
          </p:blipFill>
          <p:spPr>
            <a:xfrm rot="5400000">
              <a:off x="10379378" y="2906357"/>
              <a:ext cx="900120" cy="7994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42" t="16023" r="32695" b="19462"/>
            <a:stretch/>
          </p:blipFill>
          <p:spPr>
            <a:xfrm rot="5400000">
              <a:off x="11193296" y="2929854"/>
              <a:ext cx="829175" cy="805787"/>
            </a:xfrm>
            <a:prstGeom prst="rect">
              <a:avLst/>
            </a:prstGeom>
          </p:spPr>
        </p:pic>
      </p:grpSp>
      <p:cxnSp>
        <p:nvCxnSpPr>
          <p:cNvPr id="6" name="Straight Connector 5"/>
          <p:cNvCxnSpPr/>
          <p:nvPr/>
        </p:nvCxnSpPr>
        <p:spPr>
          <a:xfrm flipH="1">
            <a:off x="69011" y="2785413"/>
            <a:ext cx="123408" cy="1234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3228" y="2854060"/>
            <a:ext cx="123408" cy="1234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3228" y="2913466"/>
            <a:ext cx="123408" cy="1234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1391" y="2983533"/>
            <a:ext cx="123408" cy="1234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5608" y="3052180"/>
            <a:ext cx="123408" cy="1234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608" y="3111586"/>
            <a:ext cx="123408" cy="1234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2310" y="3170992"/>
            <a:ext cx="123408" cy="1234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527" y="3239639"/>
            <a:ext cx="123408" cy="1234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6527" y="3299045"/>
            <a:ext cx="123408" cy="1234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4690" y="3369112"/>
            <a:ext cx="123408" cy="1234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4622" y="3437759"/>
            <a:ext cx="123408" cy="1234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4622" y="3497165"/>
            <a:ext cx="123408" cy="1234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1323" y="3555739"/>
            <a:ext cx="123408" cy="1234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1323" y="3615145"/>
            <a:ext cx="123408" cy="1234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1322" y="3668754"/>
            <a:ext cx="123408" cy="1234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4720520" y="2623578"/>
            <a:ext cx="127529" cy="1268588"/>
          </a:xfrm>
          <a:prstGeom prst="leftBrace">
            <a:avLst>
              <a:gd name="adj1" fmla="val 143059"/>
              <a:gd name="adj2" fmla="val 51360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e 48"/>
          <p:cNvSpPr/>
          <p:nvPr/>
        </p:nvSpPr>
        <p:spPr>
          <a:xfrm flipH="1">
            <a:off x="9248490" y="2623578"/>
            <a:ext cx="127529" cy="1268588"/>
          </a:xfrm>
          <a:prstGeom prst="leftBrace">
            <a:avLst>
              <a:gd name="adj1" fmla="val 143059"/>
              <a:gd name="adj2" fmla="val 51360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919154" y="3916386"/>
            <a:ext cx="254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ED7D31"/>
                </a:solidFill>
              </a:rPr>
              <a:t>Decentralized Subsection</a:t>
            </a:r>
            <a:endParaRPr lang="en-US" dirty="0">
              <a:solidFill>
                <a:srgbClr val="ED7D31"/>
              </a:solidFill>
            </a:endParaRPr>
          </a:p>
        </p:txBody>
      </p:sp>
      <p:cxnSp>
        <p:nvCxnSpPr>
          <p:cNvPr id="3" name="Straight Arrow Connector 2"/>
          <p:cNvCxnSpPr>
            <a:stCxn id="29" idx="1"/>
          </p:cNvCxnSpPr>
          <p:nvPr/>
        </p:nvCxnSpPr>
        <p:spPr>
          <a:xfrm flipH="1" flipV="1">
            <a:off x="9790981" y="785004"/>
            <a:ext cx="8229" cy="19617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31" idx="1"/>
          </p:cNvCxnSpPr>
          <p:nvPr/>
        </p:nvCxnSpPr>
        <p:spPr>
          <a:xfrm flipH="1" flipV="1">
            <a:off x="10705381" y="1345721"/>
            <a:ext cx="5965" cy="14037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8881827" y="1344332"/>
            <a:ext cx="5965" cy="14037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981639" y="2046211"/>
            <a:ext cx="0" cy="6977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059930" y="2428236"/>
            <a:ext cx="0" cy="3571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1621038" y="2079377"/>
            <a:ext cx="0" cy="6977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1"/>
          </p:cNvCxnSpPr>
          <p:nvPr/>
        </p:nvCxnSpPr>
        <p:spPr>
          <a:xfrm flipV="1">
            <a:off x="6143494" y="2623578"/>
            <a:ext cx="0" cy="123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230392" y="291448"/>
            <a:ext cx="11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Gust 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Cramer</dc:creator>
  <cp:lastModifiedBy>Nick Cramer</cp:lastModifiedBy>
  <cp:revision>7</cp:revision>
  <dcterms:created xsi:type="dcterms:W3CDTF">2016-05-31T21:41:15Z</dcterms:created>
  <dcterms:modified xsi:type="dcterms:W3CDTF">2017-03-12T19:35:27Z</dcterms:modified>
</cp:coreProperties>
</file>