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9" r:id="rId3"/>
    <p:sldId id="260" r:id="rId4"/>
    <p:sldId id="261"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EFB"/>
    <a:srgbClr val="FFC2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719AA-5681-969A-9CEC-E0F9E981F410}" v="17" dt="2024-04-16T03:45:38.76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vin Rodrigo Mendez Gamba" userId="S::er.mendez@uniandes.edu.co::90940cbc-251b-499e-8b8e-110d36328877" providerId="AD" clId="Web-{070719AA-5681-969A-9CEC-E0F9E981F410}"/>
    <pc:docChg chg="modSld">
      <pc:chgData name="Elvin Rodrigo Mendez Gamba" userId="S::er.mendez@uniandes.edu.co::90940cbc-251b-499e-8b8e-110d36328877" providerId="AD" clId="Web-{070719AA-5681-969A-9CEC-E0F9E981F410}" dt="2024-04-16T03:45:38.767" v="9" actId="1076"/>
      <pc:docMkLst>
        <pc:docMk/>
      </pc:docMkLst>
      <pc:sldChg chg="modSp">
        <pc:chgData name="Elvin Rodrigo Mendez Gamba" userId="S::er.mendez@uniandes.edu.co::90940cbc-251b-499e-8b8e-110d36328877" providerId="AD" clId="Web-{070719AA-5681-969A-9CEC-E0F9E981F410}" dt="2024-04-16T03:45:38.767" v="9" actId="1076"/>
        <pc:sldMkLst>
          <pc:docMk/>
          <pc:sldMk cId="4093437381" sldId="257"/>
        </pc:sldMkLst>
        <pc:spChg chg="mod">
          <ac:chgData name="Elvin Rodrigo Mendez Gamba" userId="S::er.mendez@uniandes.edu.co::90940cbc-251b-499e-8b8e-110d36328877" providerId="AD" clId="Web-{070719AA-5681-969A-9CEC-E0F9E981F410}" dt="2024-04-16T00:57:27.976" v="7" actId="20577"/>
          <ac:spMkLst>
            <pc:docMk/>
            <pc:sldMk cId="4093437381" sldId="257"/>
            <ac:spMk id="4" creationId="{E1E1AD30-0350-77F2-6797-364F7917A517}"/>
          </ac:spMkLst>
        </pc:spChg>
        <pc:spChg chg="mod">
          <ac:chgData name="Elvin Rodrigo Mendez Gamba" userId="S::er.mendez@uniandes.edu.co::90940cbc-251b-499e-8b8e-110d36328877" providerId="AD" clId="Web-{070719AA-5681-969A-9CEC-E0F9E981F410}" dt="2024-04-16T00:53:06.233" v="6" actId="20577"/>
          <ac:spMkLst>
            <pc:docMk/>
            <pc:sldMk cId="4093437381" sldId="257"/>
            <ac:spMk id="9" creationId="{5A0EA357-14D8-4D35-0456-0B876E4CB125}"/>
          </ac:spMkLst>
        </pc:spChg>
        <pc:picChg chg="mod">
          <ac:chgData name="Elvin Rodrigo Mendez Gamba" userId="S::er.mendez@uniandes.edu.co::90940cbc-251b-499e-8b8e-110d36328877" providerId="AD" clId="Web-{070719AA-5681-969A-9CEC-E0F9E981F410}" dt="2024-04-16T03:45:38.767" v="9" actId="1076"/>
          <ac:picMkLst>
            <pc:docMk/>
            <pc:sldMk cId="4093437381" sldId="257"/>
            <ac:picMk id="2" creationId="{4BAA70CD-D519-CE8C-DE29-82E911151CE9}"/>
          </ac:picMkLst>
        </pc:picChg>
      </pc:sldChg>
      <pc:sldChg chg="modSp">
        <pc:chgData name="Elvin Rodrigo Mendez Gamba" userId="S::er.mendez@uniandes.edu.co::90940cbc-251b-499e-8b8e-110d36328877" providerId="AD" clId="Web-{070719AA-5681-969A-9CEC-E0F9E981F410}" dt="2024-04-16T00:02:08.647" v="0" actId="14100"/>
        <pc:sldMkLst>
          <pc:docMk/>
          <pc:sldMk cId="657363706" sldId="259"/>
        </pc:sldMkLst>
        <pc:picChg chg="mod">
          <ac:chgData name="Elvin Rodrigo Mendez Gamba" userId="S::er.mendez@uniandes.edu.co::90940cbc-251b-499e-8b8e-110d36328877" providerId="AD" clId="Web-{070719AA-5681-969A-9CEC-E0F9E981F410}" dt="2024-04-16T00:02:08.647" v="0" actId="14100"/>
          <ac:picMkLst>
            <pc:docMk/>
            <pc:sldMk cId="657363706" sldId="259"/>
            <ac:picMk id="4" creationId="{73AA6A8A-6BC3-35C8-2B09-CA6E1E39C097}"/>
          </ac:picMkLst>
        </pc:picChg>
      </pc:sldChg>
      <pc:sldChg chg="modSp">
        <pc:chgData name="Elvin Rodrigo Mendez Gamba" userId="S::er.mendez@uniandes.edu.co::90940cbc-251b-499e-8b8e-110d36328877" providerId="AD" clId="Web-{070719AA-5681-969A-9CEC-E0F9E981F410}" dt="2024-04-16T00:02:15.382" v="1" actId="14100"/>
        <pc:sldMkLst>
          <pc:docMk/>
          <pc:sldMk cId="3421754218" sldId="260"/>
        </pc:sldMkLst>
        <pc:picChg chg="mod">
          <ac:chgData name="Elvin Rodrigo Mendez Gamba" userId="S::er.mendez@uniandes.edu.co::90940cbc-251b-499e-8b8e-110d36328877" providerId="AD" clId="Web-{070719AA-5681-969A-9CEC-E0F9E981F410}" dt="2024-04-16T00:02:15.382" v="1" actId="14100"/>
          <ac:picMkLst>
            <pc:docMk/>
            <pc:sldMk cId="3421754218" sldId="260"/>
            <ac:picMk id="6" creationId="{7B068E1A-0301-F274-5D04-6421919708C0}"/>
          </ac:picMkLst>
        </pc:picChg>
      </pc:sldChg>
    </pc:docChg>
  </pc:docChgLst>
  <pc:docChgLst>
    <pc:chgData name="Andres Alfonso Beltran Velasquez" userId="d4c73146-2be1-4a3b-963e-f137fc0a28f5" providerId="ADAL" clId="{FC6BF3C7-6C48-4B37-B782-45F3878469A0}"/>
    <pc:docChg chg="undo custSel addSld delSld modSld sldOrd">
      <pc:chgData name="Andres Alfonso Beltran Velasquez" userId="d4c73146-2be1-4a3b-963e-f137fc0a28f5" providerId="ADAL" clId="{FC6BF3C7-6C48-4B37-B782-45F3878469A0}" dt="2024-04-15T23:13:59.948" v="1997" actId="20577"/>
      <pc:docMkLst>
        <pc:docMk/>
      </pc:docMkLst>
      <pc:sldChg chg="addSp modSp mod modNotesTx">
        <pc:chgData name="Andres Alfonso Beltran Velasquez" userId="d4c73146-2be1-4a3b-963e-f137fc0a28f5" providerId="ADAL" clId="{FC6BF3C7-6C48-4B37-B782-45F3878469A0}" dt="2024-04-15T23:13:59.948" v="1997" actId="20577"/>
        <pc:sldMkLst>
          <pc:docMk/>
          <pc:sldMk cId="4093437381" sldId="257"/>
        </pc:sldMkLst>
        <pc:spChg chg="add mod">
          <ac:chgData name="Andres Alfonso Beltran Velasquez" userId="d4c73146-2be1-4a3b-963e-f137fc0a28f5" providerId="ADAL" clId="{FC6BF3C7-6C48-4B37-B782-45F3878469A0}" dt="2024-04-10T03:50:00.451" v="307" actId="14100"/>
          <ac:spMkLst>
            <pc:docMk/>
            <pc:sldMk cId="4093437381" sldId="257"/>
            <ac:spMk id="3" creationId="{8A33CC89-6F8D-A47D-C2E6-F35278AAD659}"/>
          </ac:spMkLst>
        </pc:spChg>
        <pc:spChg chg="mod">
          <ac:chgData name="Andres Alfonso Beltran Velasquez" userId="d4c73146-2be1-4a3b-963e-f137fc0a28f5" providerId="ADAL" clId="{FC6BF3C7-6C48-4B37-B782-45F3878469A0}" dt="2024-04-15T23:08:52.198" v="1982" actId="3064"/>
          <ac:spMkLst>
            <pc:docMk/>
            <pc:sldMk cId="4093437381" sldId="257"/>
            <ac:spMk id="4" creationId="{E1E1AD30-0350-77F2-6797-364F7917A517}"/>
          </ac:spMkLst>
        </pc:spChg>
        <pc:spChg chg="mod">
          <ac:chgData name="Andres Alfonso Beltran Velasquez" userId="d4c73146-2be1-4a3b-963e-f137fc0a28f5" providerId="ADAL" clId="{FC6BF3C7-6C48-4B37-B782-45F3878469A0}" dt="2024-04-15T23:09:08.119" v="1987" actId="20577"/>
          <ac:spMkLst>
            <pc:docMk/>
            <pc:sldMk cId="4093437381" sldId="257"/>
            <ac:spMk id="5" creationId="{668C9665-C36A-F13D-8409-DDBA6C39B8A2}"/>
          </ac:spMkLst>
        </pc:spChg>
        <pc:spChg chg="mod">
          <ac:chgData name="Andres Alfonso Beltran Velasquez" userId="d4c73146-2be1-4a3b-963e-f137fc0a28f5" providerId="ADAL" clId="{FC6BF3C7-6C48-4B37-B782-45F3878469A0}" dt="2024-04-15T23:13:59.948" v="1997" actId="20577"/>
          <ac:spMkLst>
            <pc:docMk/>
            <pc:sldMk cId="4093437381" sldId="257"/>
            <ac:spMk id="6" creationId="{DD10E73D-0AE5-65CB-C561-B2D6A1FCE718}"/>
          </ac:spMkLst>
        </pc:spChg>
        <pc:spChg chg="mod">
          <ac:chgData name="Andres Alfonso Beltran Velasquez" userId="d4c73146-2be1-4a3b-963e-f137fc0a28f5" providerId="ADAL" clId="{FC6BF3C7-6C48-4B37-B782-45F3878469A0}" dt="2024-04-15T23:08:28.225" v="1974" actId="3064"/>
          <ac:spMkLst>
            <pc:docMk/>
            <pc:sldMk cId="4093437381" sldId="257"/>
            <ac:spMk id="7" creationId="{8B64A021-B8E8-4DF0-536D-C384FDAC808F}"/>
          </ac:spMkLst>
        </pc:spChg>
        <pc:spChg chg="mod">
          <ac:chgData name="Andres Alfonso Beltran Velasquez" userId="d4c73146-2be1-4a3b-963e-f137fc0a28f5" providerId="ADAL" clId="{FC6BF3C7-6C48-4B37-B782-45F3878469A0}" dt="2024-04-15T23:08:14.063" v="1970" actId="3064"/>
          <ac:spMkLst>
            <pc:docMk/>
            <pc:sldMk cId="4093437381" sldId="257"/>
            <ac:spMk id="8" creationId="{28BD87DD-AEC0-4BFB-27C4-00915FAF4F73}"/>
          </ac:spMkLst>
        </pc:spChg>
        <pc:spChg chg="mod">
          <ac:chgData name="Andres Alfonso Beltran Velasquez" userId="d4c73146-2be1-4a3b-963e-f137fc0a28f5" providerId="ADAL" clId="{FC6BF3C7-6C48-4B37-B782-45F3878469A0}" dt="2024-04-15T23:13:35.303" v="1992" actId="20577"/>
          <ac:spMkLst>
            <pc:docMk/>
            <pc:sldMk cId="4093437381" sldId="257"/>
            <ac:spMk id="9" creationId="{5A0EA357-14D8-4D35-0456-0B876E4CB125}"/>
          </ac:spMkLst>
        </pc:spChg>
        <pc:picChg chg="mod">
          <ac:chgData name="Andres Alfonso Beltran Velasquez" userId="d4c73146-2be1-4a3b-963e-f137fc0a28f5" providerId="ADAL" clId="{FC6BF3C7-6C48-4B37-B782-45F3878469A0}" dt="2024-04-13T00:20:56.547" v="911" actId="14100"/>
          <ac:picMkLst>
            <pc:docMk/>
            <pc:sldMk cId="4093437381" sldId="257"/>
            <ac:picMk id="2" creationId="{4BAA70CD-D519-CE8C-DE29-82E911151CE9}"/>
          </ac:picMkLst>
        </pc:picChg>
      </pc:sldChg>
      <pc:sldChg chg="addSp delSp modSp add del mod ord setBg">
        <pc:chgData name="Andres Alfonso Beltran Velasquez" userId="d4c73146-2be1-4a3b-963e-f137fc0a28f5" providerId="ADAL" clId="{FC6BF3C7-6C48-4B37-B782-45F3878469A0}" dt="2024-04-15T21:55:27.854" v="1010" actId="47"/>
        <pc:sldMkLst>
          <pc:docMk/>
          <pc:sldMk cId="1556695023" sldId="258"/>
        </pc:sldMkLst>
        <pc:spChg chg="add del mod ord">
          <ac:chgData name="Andres Alfonso Beltran Velasquez" userId="d4c73146-2be1-4a3b-963e-f137fc0a28f5" providerId="ADAL" clId="{FC6BF3C7-6C48-4B37-B782-45F3878469A0}" dt="2024-04-13T00:53:33.717" v="919" actId="478"/>
          <ac:spMkLst>
            <pc:docMk/>
            <pc:sldMk cId="1556695023" sldId="258"/>
            <ac:spMk id="2" creationId="{4EDE6628-4294-6E43-71E1-69F00D5A55D5}"/>
          </ac:spMkLst>
        </pc:spChg>
        <pc:spChg chg="del mod">
          <ac:chgData name="Andres Alfonso Beltran Velasquez" userId="d4c73146-2be1-4a3b-963e-f137fc0a28f5" providerId="ADAL" clId="{FC6BF3C7-6C48-4B37-B782-45F3878469A0}" dt="2024-04-10T03:50:15.002" v="310" actId="478"/>
          <ac:spMkLst>
            <pc:docMk/>
            <pc:sldMk cId="1556695023" sldId="258"/>
            <ac:spMk id="3" creationId="{8A33CC89-6F8D-A47D-C2E6-F35278AAD659}"/>
          </ac:spMkLst>
        </pc:spChg>
        <pc:spChg chg="del mod">
          <ac:chgData name="Andres Alfonso Beltran Velasquez" userId="d4c73146-2be1-4a3b-963e-f137fc0a28f5" providerId="ADAL" clId="{FC6BF3C7-6C48-4B37-B782-45F3878469A0}" dt="2024-04-10T03:50:15.002" v="310" actId="478"/>
          <ac:spMkLst>
            <pc:docMk/>
            <pc:sldMk cId="1556695023" sldId="258"/>
            <ac:spMk id="4" creationId="{E1E1AD30-0350-77F2-6797-364F7917A517}"/>
          </ac:spMkLst>
        </pc:spChg>
        <pc:spChg chg="del mod">
          <ac:chgData name="Andres Alfonso Beltran Velasquez" userId="d4c73146-2be1-4a3b-963e-f137fc0a28f5" providerId="ADAL" clId="{FC6BF3C7-6C48-4B37-B782-45F3878469A0}" dt="2024-04-10T03:50:15.002" v="310" actId="478"/>
          <ac:spMkLst>
            <pc:docMk/>
            <pc:sldMk cId="1556695023" sldId="258"/>
            <ac:spMk id="5" creationId="{668C9665-C36A-F13D-8409-DDBA6C39B8A2}"/>
          </ac:spMkLst>
        </pc:spChg>
        <pc:spChg chg="del">
          <ac:chgData name="Andres Alfonso Beltran Velasquez" userId="d4c73146-2be1-4a3b-963e-f137fc0a28f5" providerId="ADAL" clId="{FC6BF3C7-6C48-4B37-B782-45F3878469A0}" dt="2024-04-10T03:50:19.701" v="311" actId="478"/>
          <ac:spMkLst>
            <pc:docMk/>
            <pc:sldMk cId="1556695023" sldId="258"/>
            <ac:spMk id="6" creationId="{DD10E73D-0AE5-65CB-C561-B2D6A1FCE718}"/>
          </ac:spMkLst>
        </pc:spChg>
        <pc:spChg chg="del mod">
          <ac:chgData name="Andres Alfonso Beltran Velasquez" userId="d4c73146-2be1-4a3b-963e-f137fc0a28f5" providerId="ADAL" clId="{FC6BF3C7-6C48-4B37-B782-45F3878469A0}" dt="2024-04-10T03:50:15.002" v="310" actId="478"/>
          <ac:spMkLst>
            <pc:docMk/>
            <pc:sldMk cId="1556695023" sldId="258"/>
            <ac:spMk id="7" creationId="{8B64A021-B8E8-4DF0-536D-C384FDAC808F}"/>
          </ac:spMkLst>
        </pc:spChg>
        <pc:spChg chg="del">
          <ac:chgData name="Andres Alfonso Beltran Velasquez" userId="d4c73146-2be1-4a3b-963e-f137fc0a28f5" providerId="ADAL" clId="{FC6BF3C7-6C48-4B37-B782-45F3878469A0}" dt="2024-04-13T00:53:30.391" v="918" actId="478"/>
          <ac:spMkLst>
            <pc:docMk/>
            <pc:sldMk cId="1556695023" sldId="258"/>
            <ac:spMk id="7" creationId="{9A35EFCD-0386-D3BE-6DCC-455528792D3E}"/>
          </ac:spMkLst>
        </pc:spChg>
        <pc:spChg chg="del">
          <ac:chgData name="Andres Alfonso Beltran Velasquez" userId="d4c73146-2be1-4a3b-963e-f137fc0a28f5" providerId="ADAL" clId="{FC6BF3C7-6C48-4B37-B782-45F3878469A0}" dt="2024-04-10T03:50:19.701" v="311" actId="478"/>
          <ac:spMkLst>
            <pc:docMk/>
            <pc:sldMk cId="1556695023" sldId="258"/>
            <ac:spMk id="8" creationId="{28BD87DD-AEC0-4BFB-27C4-00915FAF4F73}"/>
          </ac:spMkLst>
        </pc:spChg>
        <pc:spChg chg="del">
          <ac:chgData name="Andres Alfonso Beltran Velasquez" userId="d4c73146-2be1-4a3b-963e-f137fc0a28f5" providerId="ADAL" clId="{FC6BF3C7-6C48-4B37-B782-45F3878469A0}" dt="2024-04-10T03:50:19.701" v="311" actId="478"/>
          <ac:spMkLst>
            <pc:docMk/>
            <pc:sldMk cId="1556695023" sldId="258"/>
            <ac:spMk id="9" creationId="{5A0EA357-14D8-4D35-0456-0B876E4CB125}"/>
          </ac:spMkLst>
        </pc:spChg>
        <pc:spChg chg="add">
          <ac:chgData name="Andres Alfonso Beltran Velasquez" userId="d4c73146-2be1-4a3b-963e-f137fc0a28f5" providerId="ADAL" clId="{FC6BF3C7-6C48-4B37-B782-45F3878469A0}" dt="2024-04-10T03:51:16.631" v="317"/>
          <ac:spMkLst>
            <pc:docMk/>
            <pc:sldMk cId="1556695023" sldId="258"/>
            <ac:spMk id="10" creationId="{CCC9AD11-262F-B57E-B09A-F913F5C0C919}"/>
          </ac:spMkLst>
        </pc:spChg>
        <pc:spChg chg="del">
          <ac:chgData name="Andres Alfonso Beltran Velasquez" userId="d4c73146-2be1-4a3b-963e-f137fc0a28f5" providerId="ADAL" clId="{FC6BF3C7-6C48-4B37-B782-45F3878469A0}" dt="2024-04-10T03:50:19.701" v="311" actId="478"/>
          <ac:spMkLst>
            <pc:docMk/>
            <pc:sldMk cId="1556695023" sldId="258"/>
            <ac:spMk id="11" creationId="{030D88DD-8EB8-A5F9-3F80-29F52A3688D6}"/>
          </ac:spMkLst>
        </pc:spChg>
        <pc:spChg chg="add del">
          <ac:chgData name="Andres Alfonso Beltran Velasquez" userId="d4c73146-2be1-4a3b-963e-f137fc0a28f5" providerId="ADAL" clId="{FC6BF3C7-6C48-4B37-B782-45F3878469A0}" dt="2024-04-10T03:51:20.258" v="319" actId="478"/>
          <ac:spMkLst>
            <pc:docMk/>
            <pc:sldMk cId="1556695023" sldId="258"/>
            <ac:spMk id="12" creationId="{0DF9DB96-D4B8-F043-69F0-CE03D1B84465}"/>
          </ac:spMkLst>
        </pc:spChg>
        <pc:spChg chg="add del">
          <ac:chgData name="Andres Alfonso Beltran Velasquez" userId="d4c73146-2be1-4a3b-963e-f137fc0a28f5" providerId="ADAL" clId="{FC6BF3C7-6C48-4B37-B782-45F3878469A0}" dt="2024-04-10T03:51:28.646" v="321" actId="21"/>
          <ac:spMkLst>
            <pc:docMk/>
            <pc:sldMk cId="1556695023" sldId="258"/>
            <ac:spMk id="13" creationId="{6C4328F5-A206-DED6-5564-113860A13774}"/>
          </ac:spMkLst>
        </pc:spChg>
        <pc:spChg chg="add del mod">
          <ac:chgData name="Andres Alfonso Beltran Velasquez" userId="d4c73146-2be1-4a3b-963e-f137fc0a28f5" providerId="ADAL" clId="{FC6BF3C7-6C48-4B37-B782-45F3878469A0}" dt="2024-04-13T00:08:18.477" v="720" actId="478"/>
          <ac:spMkLst>
            <pc:docMk/>
            <pc:sldMk cId="1556695023" sldId="258"/>
            <ac:spMk id="16" creationId="{0C270C02-EA0D-7E23-286F-9EC83F11E715}"/>
          </ac:spMkLst>
        </pc:spChg>
        <pc:spChg chg="add del mod ord">
          <ac:chgData name="Andres Alfonso Beltran Velasquez" userId="d4c73146-2be1-4a3b-963e-f137fc0a28f5" providerId="ADAL" clId="{FC6BF3C7-6C48-4B37-B782-45F3878469A0}" dt="2024-04-13T00:53:26.047" v="917" actId="478"/>
          <ac:spMkLst>
            <pc:docMk/>
            <pc:sldMk cId="1556695023" sldId="258"/>
            <ac:spMk id="21" creationId="{8EFD6D92-F0D7-E9B7-9F5D-17EF58068B27}"/>
          </ac:spMkLst>
        </pc:spChg>
        <pc:spChg chg="add del mod">
          <ac:chgData name="Andres Alfonso Beltran Velasquez" userId="d4c73146-2be1-4a3b-963e-f137fc0a28f5" providerId="ADAL" clId="{FC6BF3C7-6C48-4B37-B782-45F3878469A0}" dt="2024-04-13T00:53:26.047" v="917" actId="478"/>
          <ac:spMkLst>
            <pc:docMk/>
            <pc:sldMk cId="1556695023" sldId="258"/>
            <ac:spMk id="22" creationId="{EC3F4ADB-3FF0-1995-4C0C-544F55654FE1}"/>
          </ac:spMkLst>
        </pc:spChg>
        <pc:spChg chg="add del mod">
          <ac:chgData name="Andres Alfonso Beltran Velasquez" userId="d4c73146-2be1-4a3b-963e-f137fc0a28f5" providerId="ADAL" clId="{FC6BF3C7-6C48-4B37-B782-45F3878469A0}" dt="2024-04-13T00:53:26.047" v="917" actId="478"/>
          <ac:spMkLst>
            <pc:docMk/>
            <pc:sldMk cId="1556695023" sldId="258"/>
            <ac:spMk id="23" creationId="{8FD1C380-2C3C-3F7C-3692-F9A34D3308C2}"/>
          </ac:spMkLst>
        </pc:spChg>
        <pc:spChg chg="add del mod">
          <ac:chgData name="Andres Alfonso Beltran Velasquez" userId="d4c73146-2be1-4a3b-963e-f137fc0a28f5" providerId="ADAL" clId="{FC6BF3C7-6C48-4B37-B782-45F3878469A0}" dt="2024-04-13T00:53:26.047" v="917" actId="478"/>
          <ac:spMkLst>
            <pc:docMk/>
            <pc:sldMk cId="1556695023" sldId="258"/>
            <ac:spMk id="24" creationId="{0F1DF4DC-35E5-C86E-FA67-40E15A927944}"/>
          </ac:spMkLst>
        </pc:spChg>
        <pc:spChg chg="add del mod">
          <ac:chgData name="Andres Alfonso Beltran Velasquez" userId="d4c73146-2be1-4a3b-963e-f137fc0a28f5" providerId="ADAL" clId="{FC6BF3C7-6C48-4B37-B782-45F3878469A0}" dt="2024-04-13T00:53:26.047" v="917" actId="478"/>
          <ac:spMkLst>
            <pc:docMk/>
            <pc:sldMk cId="1556695023" sldId="258"/>
            <ac:spMk id="25" creationId="{7A25AC01-DCCC-77DE-90B8-C8C0571DC6C6}"/>
          </ac:spMkLst>
        </pc:spChg>
        <pc:spChg chg="add del mod">
          <ac:chgData name="Andres Alfonso Beltran Velasquez" userId="d4c73146-2be1-4a3b-963e-f137fc0a28f5" providerId="ADAL" clId="{FC6BF3C7-6C48-4B37-B782-45F3878469A0}" dt="2024-04-13T01:35:49.395" v="946" actId="478"/>
          <ac:spMkLst>
            <pc:docMk/>
            <pc:sldMk cId="1556695023" sldId="258"/>
            <ac:spMk id="26" creationId="{4182A22B-1DD3-8B60-75D8-19020443B384}"/>
          </ac:spMkLst>
        </pc:spChg>
        <pc:spChg chg="add mod">
          <ac:chgData name="Andres Alfonso Beltran Velasquez" userId="d4c73146-2be1-4a3b-963e-f137fc0a28f5" providerId="ADAL" clId="{FC6BF3C7-6C48-4B37-B782-45F3878469A0}" dt="2024-04-13T00:53:50.164" v="930" actId="20577"/>
          <ac:spMkLst>
            <pc:docMk/>
            <pc:sldMk cId="1556695023" sldId="258"/>
            <ac:spMk id="28" creationId="{4D0F0B8A-1E2B-20A4-1CD2-A20801DCDC0A}"/>
          </ac:spMkLst>
        </pc:spChg>
        <pc:picChg chg="del mod">
          <ac:chgData name="Andres Alfonso Beltran Velasquez" userId="d4c73146-2be1-4a3b-963e-f137fc0a28f5" providerId="ADAL" clId="{FC6BF3C7-6C48-4B37-B782-45F3878469A0}" dt="2024-04-13T00:53:26.047" v="917" actId="478"/>
          <ac:picMkLst>
            <pc:docMk/>
            <pc:sldMk cId="1556695023" sldId="258"/>
            <ac:picMk id="3" creationId="{6362D2DB-BC6B-76BF-1F09-65CB3DF28162}"/>
          </ac:picMkLst>
        </pc:picChg>
        <pc:picChg chg="del mod">
          <ac:chgData name="Andres Alfonso Beltran Velasquez" userId="d4c73146-2be1-4a3b-963e-f137fc0a28f5" providerId="ADAL" clId="{FC6BF3C7-6C48-4B37-B782-45F3878469A0}" dt="2024-04-13T00:53:30.391" v="918" actId="478"/>
          <ac:picMkLst>
            <pc:docMk/>
            <pc:sldMk cId="1556695023" sldId="258"/>
            <ac:picMk id="6" creationId="{7B068E1A-0301-F274-5D04-6421919708C0}"/>
          </ac:picMkLst>
        </pc:picChg>
        <pc:picChg chg="add del mod">
          <ac:chgData name="Andres Alfonso Beltran Velasquez" userId="d4c73146-2be1-4a3b-963e-f137fc0a28f5" providerId="ADAL" clId="{FC6BF3C7-6C48-4B37-B782-45F3878469A0}" dt="2024-04-13T00:15:01.955" v="875" actId="478"/>
          <ac:picMkLst>
            <pc:docMk/>
            <pc:sldMk cId="1556695023" sldId="258"/>
            <ac:picMk id="15" creationId="{8E620B47-2CB6-057E-2BAB-5E5AF32BD8B6}"/>
          </ac:picMkLst>
        </pc:picChg>
        <pc:picChg chg="add del mod">
          <ac:chgData name="Andres Alfonso Beltran Velasquez" userId="d4c73146-2be1-4a3b-963e-f137fc0a28f5" providerId="ADAL" clId="{FC6BF3C7-6C48-4B37-B782-45F3878469A0}" dt="2024-04-13T00:53:36.659" v="920" actId="478"/>
          <ac:picMkLst>
            <pc:docMk/>
            <pc:sldMk cId="1556695023" sldId="258"/>
            <ac:picMk id="27" creationId="{D84442C6-6F3B-069E-D77B-DC1CB8FC643F}"/>
          </ac:picMkLst>
        </pc:picChg>
        <pc:picChg chg="add del mod">
          <ac:chgData name="Andres Alfonso Beltran Velasquez" userId="d4c73146-2be1-4a3b-963e-f137fc0a28f5" providerId="ADAL" clId="{FC6BF3C7-6C48-4B37-B782-45F3878469A0}" dt="2024-04-13T00:53:26.047" v="917" actId="478"/>
          <ac:picMkLst>
            <pc:docMk/>
            <pc:sldMk cId="1556695023" sldId="258"/>
            <ac:picMk id="1032" creationId="{668AA4A3-623A-5387-D3E3-1FE82EA7C1D1}"/>
          </ac:picMkLst>
        </pc:picChg>
        <pc:inkChg chg="del mod">
          <ac:chgData name="Andres Alfonso Beltran Velasquez" userId="d4c73146-2be1-4a3b-963e-f137fc0a28f5" providerId="ADAL" clId="{FC6BF3C7-6C48-4B37-B782-45F3878469A0}" dt="2024-04-13T00:15:20.686" v="878" actId="478"/>
          <ac:inkMkLst>
            <pc:docMk/>
            <pc:sldMk cId="1556695023" sldId="258"/>
            <ac:inkMk id="9" creationId="{BC38BE11-465B-F4B3-9247-5A1F70D26D3F}"/>
          </ac:inkMkLst>
        </pc:inkChg>
        <pc:inkChg chg="del mod">
          <ac:chgData name="Andres Alfonso Beltran Velasquez" userId="d4c73146-2be1-4a3b-963e-f137fc0a28f5" providerId="ADAL" clId="{FC6BF3C7-6C48-4B37-B782-45F3878469A0}" dt="2024-04-13T00:15:20.686" v="878" actId="478"/>
          <ac:inkMkLst>
            <pc:docMk/>
            <pc:sldMk cId="1556695023" sldId="258"/>
            <ac:inkMk id="10" creationId="{C014657A-480B-179C-CE3F-A5E37F157F42}"/>
          </ac:inkMkLst>
        </pc:inkChg>
        <pc:inkChg chg="del mod">
          <ac:chgData name="Andres Alfonso Beltran Velasquez" userId="d4c73146-2be1-4a3b-963e-f137fc0a28f5" providerId="ADAL" clId="{FC6BF3C7-6C48-4B37-B782-45F3878469A0}" dt="2024-04-13T00:15:22.892" v="879" actId="478"/>
          <ac:inkMkLst>
            <pc:docMk/>
            <pc:sldMk cId="1556695023" sldId="258"/>
            <ac:inkMk id="11" creationId="{CE02A61D-798B-4303-981A-3F72B05F1B22}"/>
          </ac:inkMkLst>
        </pc:inkChg>
        <pc:inkChg chg="del mod">
          <ac:chgData name="Andres Alfonso Beltran Velasquez" userId="d4c73146-2be1-4a3b-963e-f137fc0a28f5" providerId="ADAL" clId="{FC6BF3C7-6C48-4B37-B782-45F3878469A0}" dt="2024-04-13T00:15:20.686" v="878" actId="478"/>
          <ac:inkMkLst>
            <pc:docMk/>
            <pc:sldMk cId="1556695023" sldId="258"/>
            <ac:inkMk id="12" creationId="{0040E453-DC16-C993-4792-E792B1DB225A}"/>
          </ac:inkMkLst>
        </pc:inkChg>
        <pc:inkChg chg="del">
          <ac:chgData name="Andres Alfonso Beltran Velasquez" userId="d4c73146-2be1-4a3b-963e-f137fc0a28f5" providerId="ADAL" clId="{FC6BF3C7-6C48-4B37-B782-45F3878469A0}" dt="2024-04-13T00:53:26.047" v="917" actId="478"/>
          <ac:inkMkLst>
            <pc:docMk/>
            <pc:sldMk cId="1556695023" sldId="258"/>
            <ac:inkMk id="13" creationId="{46D634A9-DE6F-BF4A-FC83-B7180904EDA0}"/>
          </ac:inkMkLst>
        </pc:inkChg>
        <pc:cxnChg chg="add del mod">
          <ac:chgData name="Andres Alfonso Beltran Velasquez" userId="d4c73146-2be1-4a3b-963e-f137fc0a28f5" providerId="ADAL" clId="{FC6BF3C7-6C48-4B37-B782-45F3878469A0}" dt="2024-04-13T00:07:49.202" v="698" actId="478"/>
          <ac:cxnSpMkLst>
            <pc:docMk/>
            <pc:sldMk cId="1556695023" sldId="258"/>
            <ac:cxnSpMk id="18" creationId="{5F152B0C-412E-9FA8-EBC1-C936A368630A}"/>
          </ac:cxnSpMkLst>
        </pc:cxnChg>
        <pc:cxnChg chg="add del mod">
          <ac:chgData name="Andres Alfonso Beltran Velasquez" userId="d4c73146-2be1-4a3b-963e-f137fc0a28f5" providerId="ADAL" clId="{FC6BF3C7-6C48-4B37-B782-45F3878469A0}" dt="2024-04-13T00:07:49.202" v="698" actId="478"/>
          <ac:cxnSpMkLst>
            <pc:docMk/>
            <pc:sldMk cId="1556695023" sldId="258"/>
            <ac:cxnSpMk id="19" creationId="{55E18424-56DD-C267-FF96-1AABA57002B1}"/>
          </ac:cxnSpMkLst>
        </pc:cxnChg>
      </pc:sldChg>
      <pc:sldChg chg="addSp delSp modSp add mod ord">
        <pc:chgData name="Andres Alfonso Beltran Velasquez" userId="d4c73146-2be1-4a3b-963e-f137fc0a28f5" providerId="ADAL" clId="{FC6BF3C7-6C48-4B37-B782-45F3878469A0}" dt="2024-04-15T22:54:08.934" v="1710" actId="1036"/>
        <pc:sldMkLst>
          <pc:docMk/>
          <pc:sldMk cId="657363706" sldId="259"/>
        </pc:sldMkLst>
        <pc:spChg chg="add mod">
          <ac:chgData name="Andres Alfonso Beltran Velasquez" userId="d4c73146-2be1-4a3b-963e-f137fc0a28f5" providerId="ADAL" clId="{FC6BF3C7-6C48-4B37-B782-45F3878469A0}" dt="2024-04-13T00:12:10.971" v="796"/>
          <ac:spMkLst>
            <pc:docMk/>
            <pc:sldMk cId="657363706" sldId="259"/>
            <ac:spMk id="5" creationId="{B794F95C-9473-9CD3-9ECC-C2D1483D1435}"/>
          </ac:spMkLst>
        </pc:spChg>
        <pc:spChg chg="add del mod">
          <ac:chgData name="Andres Alfonso Beltran Velasquez" userId="d4c73146-2be1-4a3b-963e-f137fc0a28f5" providerId="ADAL" clId="{FC6BF3C7-6C48-4B37-B782-45F3878469A0}" dt="2024-04-15T22:52:41.978" v="1648"/>
          <ac:spMkLst>
            <pc:docMk/>
            <pc:sldMk cId="657363706" sldId="259"/>
            <ac:spMk id="6" creationId="{6227249B-15C5-13C1-C31F-73CF3DCD06F3}"/>
          </ac:spMkLst>
        </pc:spChg>
        <pc:spChg chg="del">
          <ac:chgData name="Andres Alfonso Beltran Velasquez" userId="d4c73146-2be1-4a3b-963e-f137fc0a28f5" providerId="ADAL" clId="{FC6BF3C7-6C48-4B37-B782-45F3878469A0}" dt="2024-04-13T00:12:10.127" v="795" actId="478"/>
          <ac:spMkLst>
            <pc:docMk/>
            <pc:sldMk cId="657363706" sldId="259"/>
            <ac:spMk id="7" creationId="{9A35EFCD-0386-D3BE-6DCC-455528792D3E}"/>
          </ac:spMkLst>
        </pc:spChg>
        <pc:spChg chg="add mod">
          <ac:chgData name="Andres Alfonso Beltran Velasquez" userId="d4c73146-2be1-4a3b-963e-f137fc0a28f5" providerId="ADAL" clId="{FC6BF3C7-6C48-4B37-B782-45F3878469A0}" dt="2024-04-15T22:54:08.934" v="1710" actId="1036"/>
          <ac:spMkLst>
            <pc:docMk/>
            <pc:sldMk cId="657363706" sldId="259"/>
            <ac:spMk id="7" creationId="{A4500331-598C-8F67-1FB3-2DF0E753DB90}"/>
          </ac:spMkLst>
        </pc:spChg>
        <pc:spChg chg="add mod">
          <ac:chgData name="Andres Alfonso Beltran Velasquez" userId="d4c73146-2be1-4a3b-963e-f137fc0a28f5" providerId="ADAL" clId="{FC6BF3C7-6C48-4B37-B782-45F3878469A0}" dt="2024-04-13T02:08:11.053" v="963" actId="1036"/>
          <ac:spMkLst>
            <pc:docMk/>
            <pc:sldMk cId="657363706" sldId="259"/>
            <ac:spMk id="14" creationId="{E2AEAD00-961B-800A-A4AE-D021B0A1D065}"/>
          </ac:spMkLst>
        </pc:spChg>
        <pc:spChg chg="add del mod">
          <ac:chgData name="Andres Alfonso Beltran Velasquez" userId="d4c73146-2be1-4a3b-963e-f137fc0a28f5" providerId="ADAL" clId="{FC6BF3C7-6C48-4B37-B782-45F3878469A0}" dt="2024-04-13T02:08:23.681" v="969" actId="478"/>
          <ac:spMkLst>
            <pc:docMk/>
            <pc:sldMk cId="657363706" sldId="259"/>
            <ac:spMk id="16" creationId="{009162EC-9BC0-279B-A1C6-3D4A939DE8F4}"/>
          </ac:spMkLst>
        </pc:spChg>
        <pc:spChg chg="add mod">
          <ac:chgData name="Andres Alfonso Beltran Velasquez" userId="d4c73146-2be1-4a3b-963e-f137fc0a28f5" providerId="ADAL" clId="{FC6BF3C7-6C48-4B37-B782-45F3878469A0}" dt="2024-04-13T00:14:52.802" v="871" actId="1076"/>
          <ac:spMkLst>
            <pc:docMk/>
            <pc:sldMk cId="657363706" sldId="259"/>
            <ac:spMk id="17" creationId="{142287D5-1E01-E26A-72BB-A7849B90ED40}"/>
          </ac:spMkLst>
        </pc:spChg>
        <pc:spChg chg="add mod">
          <ac:chgData name="Andres Alfonso Beltran Velasquez" userId="d4c73146-2be1-4a3b-963e-f137fc0a28f5" providerId="ADAL" clId="{FC6BF3C7-6C48-4B37-B782-45F3878469A0}" dt="2024-04-13T00:14:54.997" v="873" actId="571"/>
          <ac:spMkLst>
            <pc:docMk/>
            <pc:sldMk cId="657363706" sldId="259"/>
            <ac:spMk id="18" creationId="{93862F56-FCDA-020D-14CE-47406DC23DD2}"/>
          </ac:spMkLst>
        </pc:spChg>
        <pc:spChg chg="add mod">
          <ac:chgData name="Andres Alfonso Beltran Velasquez" userId="d4c73146-2be1-4a3b-963e-f137fc0a28f5" providerId="ADAL" clId="{FC6BF3C7-6C48-4B37-B782-45F3878469A0}" dt="2024-04-13T00:14:54.997" v="873" actId="571"/>
          <ac:spMkLst>
            <pc:docMk/>
            <pc:sldMk cId="657363706" sldId="259"/>
            <ac:spMk id="19" creationId="{8CB9736E-04BE-D5E4-CD2F-F87BFD617012}"/>
          </ac:spMkLst>
        </pc:spChg>
        <pc:spChg chg="add mod">
          <ac:chgData name="Andres Alfonso Beltran Velasquez" userId="d4c73146-2be1-4a3b-963e-f137fc0a28f5" providerId="ADAL" clId="{FC6BF3C7-6C48-4B37-B782-45F3878469A0}" dt="2024-04-13T00:16:51.146" v="903" actId="1035"/>
          <ac:spMkLst>
            <pc:docMk/>
            <pc:sldMk cId="657363706" sldId="259"/>
            <ac:spMk id="20" creationId="{C261C61F-4BD0-C0CA-08CA-E18E62F7A222}"/>
          </ac:spMkLst>
        </pc:spChg>
        <pc:spChg chg="mod">
          <ac:chgData name="Andres Alfonso Beltran Velasquez" userId="d4c73146-2be1-4a3b-963e-f137fc0a28f5" providerId="ADAL" clId="{FC6BF3C7-6C48-4B37-B782-45F3878469A0}" dt="2024-04-13T00:09:27.134" v="766" actId="207"/>
          <ac:spMkLst>
            <pc:docMk/>
            <pc:sldMk cId="657363706" sldId="259"/>
            <ac:spMk id="21" creationId="{8EFD6D92-F0D7-E9B7-9F5D-17EF58068B27}"/>
          </ac:spMkLst>
        </pc:spChg>
        <pc:spChg chg="mod">
          <ac:chgData name="Andres Alfonso Beltran Velasquez" userId="d4c73146-2be1-4a3b-963e-f137fc0a28f5" providerId="ADAL" clId="{FC6BF3C7-6C48-4B37-B782-45F3878469A0}" dt="2024-04-13T01:29:22.738" v="931" actId="14100"/>
          <ac:spMkLst>
            <pc:docMk/>
            <pc:sldMk cId="657363706" sldId="259"/>
            <ac:spMk id="22" creationId="{EC3F4ADB-3FF0-1995-4C0C-544F55654FE1}"/>
          </ac:spMkLst>
        </pc:spChg>
        <pc:spChg chg="add mod">
          <ac:chgData name="Andres Alfonso Beltran Velasquez" userId="d4c73146-2be1-4a3b-963e-f137fc0a28f5" providerId="ADAL" clId="{FC6BF3C7-6C48-4B37-B782-45F3878469A0}" dt="2024-04-13T01:29:48.130" v="936" actId="1582"/>
          <ac:spMkLst>
            <pc:docMk/>
            <pc:sldMk cId="657363706" sldId="259"/>
            <ac:spMk id="26" creationId="{05D1EE9A-0F61-552D-97DA-B0B8FBE1967D}"/>
          </ac:spMkLst>
        </pc:spChg>
        <pc:spChg chg="add del mod">
          <ac:chgData name="Andres Alfonso Beltran Velasquez" userId="d4c73146-2be1-4a3b-963e-f137fc0a28f5" providerId="ADAL" clId="{FC6BF3C7-6C48-4B37-B782-45F3878469A0}" dt="2024-04-13T01:29:50.607" v="938" actId="21"/>
          <ac:spMkLst>
            <pc:docMk/>
            <pc:sldMk cId="657363706" sldId="259"/>
            <ac:spMk id="27" creationId="{DB108F83-E3AB-3885-CCFF-721274ADCC15}"/>
          </ac:spMkLst>
        </pc:spChg>
        <pc:spChg chg="add mod">
          <ac:chgData name="Andres Alfonso Beltran Velasquez" userId="d4c73146-2be1-4a3b-963e-f137fc0a28f5" providerId="ADAL" clId="{FC6BF3C7-6C48-4B37-B782-45F3878469A0}" dt="2024-04-13T02:09:35.483" v="1007" actId="113"/>
          <ac:spMkLst>
            <pc:docMk/>
            <pc:sldMk cId="657363706" sldId="259"/>
            <ac:spMk id="29" creationId="{430F86CF-1CC5-9A1D-F82A-18FD7B5AB73F}"/>
          </ac:spMkLst>
        </pc:spChg>
        <pc:graphicFrameChg chg="add del mod">
          <ac:chgData name="Andres Alfonso Beltran Velasquez" userId="d4c73146-2be1-4a3b-963e-f137fc0a28f5" providerId="ADAL" clId="{FC6BF3C7-6C48-4B37-B782-45F3878469A0}" dt="2024-04-13T02:31:50.697" v="1008" actId="478"/>
          <ac:graphicFrameMkLst>
            <pc:docMk/>
            <pc:sldMk cId="657363706" sldId="259"/>
            <ac:graphicFrameMk id="28" creationId="{0444A1E0-8F74-0131-BCE6-0276BEFE9EDF}"/>
          </ac:graphicFrameMkLst>
        </pc:graphicFrameChg>
        <pc:picChg chg="mod">
          <ac:chgData name="Andres Alfonso Beltran Velasquez" userId="d4c73146-2be1-4a3b-963e-f137fc0a28f5" providerId="ADAL" clId="{FC6BF3C7-6C48-4B37-B782-45F3878469A0}" dt="2024-04-13T02:31:55.562" v="1009" actId="14100"/>
          <ac:picMkLst>
            <pc:docMk/>
            <pc:sldMk cId="657363706" sldId="259"/>
            <ac:picMk id="3" creationId="{6362D2DB-BC6B-76BF-1F09-65CB3DF28162}"/>
          </ac:picMkLst>
        </pc:picChg>
        <pc:picChg chg="add mod">
          <ac:chgData name="Andres Alfonso Beltran Velasquez" userId="d4c73146-2be1-4a3b-963e-f137fc0a28f5" providerId="ADAL" clId="{FC6BF3C7-6C48-4B37-B782-45F3878469A0}" dt="2024-04-13T02:08:18.620" v="966" actId="14100"/>
          <ac:picMkLst>
            <pc:docMk/>
            <pc:sldMk cId="657363706" sldId="259"/>
            <ac:picMk id="4" creationId="{73AA6A8A-6BC3-35C8-2B09-CA6E1E39C097}"/>
          </ac:picMkLst>
        </pc:picChg>
        <pc:picChg chg="del">
          <ac:chgData name="Andres Alfonso Beltran Velasquez" userId="d4c73146-2be1-4a3b-963e-f137fc0a28f5" providerId="ADAL" clId="{FC6BF3C7-6C48-4B37-B782-45F3878469A0}" dt="2024-04-13T00:12:10.127" v="795" actId="478"/>
          <ac:picMkLst>
            <pc:docMk/>
            <pc:sldMk cId="657363706" sldId="259"/>
            <ac:picMk id="6" creationId="{7B068E1A-0301-F274-5D04-6421919708C0}"/>
          </ac:picMkLst>
        </pc:picChg>
        <pc:picChg chg="add mod">
          <ac:chgData name="Andres Alfonso Beltran Velasquez" userId="d4c73146-2be1-4a3b-963e-f137fc0a28f5" providerId="ADAL" clId="{FC6BF3C7-6C48-4B37-B782-45F3878469A0}" dt="2024-04-13T02:31:55.562" v="1009" actId="14100"/>
          <ac:picMkLst>
            <pc:docMk/>
            <pc:sldMk cId="657363706" sldId="259"/>
            <ac:picMk id="2050" creationId="{2F7935F7-CC78-AD54-49E0-9DCD556A6A5F}"/>
          </ac:picMkLst>
        </pc:picChg>
        <pc:inkChg chg="del">
          <ac:chgData name="Andres Alfonso Beltran Velasquez" userId="d4c73146-2be1-4a3b-963e-f137fc0a28f5" providerId="ADAL" clId="{FC6BF3C7-6C48-4B37-B782-45F3878469A0}" dt="2024-04-13T00:18:46.398" v="906" actId="478"/>
          <ac:inkMkLst>
            <pc:docMk/>
            <pc:sldMk cId="657363706" sldId="259"/>
            <ac:inkMk id="9" creationId="{BC38BE11-465B-F4B3-9247-5A1F70D26D3F}"/>
          </ac:inkMkLst>
        </pc:inkChg>
        <pc:inkChg chg="del">
          <ac:chgData name="Andres Alfonso Beltran Velasquez" userId="d4c73146-2be1-4a3b-963e-f137fc0a28f5" providerId="ADAL" clId="{FC6BF3C7-6C48-4B37-B782-45F3878469A0}" dt="2024-04-13T00:18:47.467" v="907" actId="478"/>
          <ac:inkMkLst>
            <pc:docMk/>
            <pc:sldMk cId="657363706" sldId="259"/>
            <ac:inkMk id="10" creationId="{C014657A-480B-179C-CE3F-A5E37F157F42}"/>
          </ac:inkMkLst>
        </pc:inkChg>
        <pc:inkChg chg="del">
          <ac:chgData name="Andres Alfonso Beltran Velasquez" userId="d4c73146-2be1-4a3b-963e-f137fc0a28f5" providerId="ADAL" clId="{FC6BF3C7-6C48-4B37-B782-45F3878469A0}" dt="2024-04-13T00:18:44.121" v="905" actId="478"/>
          <ac:inkMkLst>
            <pc:docMk/>
            <pc:sldMk cId="657363706" sldId="259"/>
            <ac:inkMk id="11" creationId="{CE02A61D-798B-4303-981A-3F72B05F1B22}"/>
          </ac:inkMkLst>
        </pc:inkChg>
        <pc:inkChg chg="del">
          <ac:chgData name="Andres Alfonso Beltran Velasquez" userId="d4c73146-2be1-4a3b-963e-f137fc0a28f5" providerId="ADAL" clId="{FC6BF3C7-6C48-4B37-B782-45F3878469A0}" dt="2024-04-13T00:18:48.867" v="908" actId="478"/>
          <ac:inkMkLst>
            <pc:docMk/>
            <pc:sldMk cId="657363706" sldId="259"/>
            <ac:inkMk id="12" creationId="{0040E453-DC16-C993-4792-E792B1DB225A}"/>
          </ac:inkMkLst>
        </pc:inkChg>
      </pc:sldChg>
      <pc:sldChg chg="new del">
        <pc:chgData name="Andres Alfonso Beltran Velasquez" userId="d4c73146-2be1-4a3b-963e-f137fc0a28f5" providerId="ADAL" clId="{FC6BF3C7-6C48-4B37-B782-45F3878469A0}" dt="2024-04-10T03:50:27.816" v="313" actId="680"/>
        <pc:sldMkLst>
          <pc:docMk/>
          <pc:sldMk cId="1417494308" sldId="259"/>
        </pc:sldMkLst>
      </pc:sldChg>
      <pc:sldChg chg="add del">
        <pc:chgData name="Andres Alfonso Beltran Velasquez" userId="d4c73146-2be1-4a3b-963e-f137fc0a28f5" providerId="ADAL" clId="{FC6BF3C7-6C48-4B37-B782-45F3878469A0}" dt="2024-04-13T00:53:20.562" v="915"/>
        <pc:sldMkLst>
          <pc:docMk/>
          <pc:sldMk cId="1893929463" sldId="260"/>
        </pc:sldMkLst>
      </pc:sldChg>
      <pc:sldChg chg="addSp modSp add mod">
        <pc:chgData name="Andres Alfonso Beltran Velasquez" userId="d4c73146-2be1-4a3b-963e-f137fc0a28f5" providerId="ADAL" clId="{FC6BF3C7-6C48-4B37-B782-45F3878469A0}" dt="2024-04-13T01:35:43.443" v="945" actId="1035"/>
        <pc:sldMkLst>
          <pc:docMk/>
          <pc:sldMk cId="3421754218" sldId="260"/>
        </pc:sldMkLst>
        <pc:spChg chg="add mod">
          <ac:chgData name="Andres Alfonso Beltran Velasquez" userId="d4c73146-2be1-4a3b-963e-f137fc0a28f5" providerId="ADAL" clId="{FC6BF3C7-6C48-4B37-B782-45F3878469A0}" dt="2024-04-13T01:35:43.443" v="945" actId="1035"/>
          <ac:spMkLst>
            <pc:docMk/>
            <pc:sldMk cId="3421754218" sldId="260"/>
            <ac:spMk id="4" creationId="{DB108F83-E3AB-3885-CCFF-721274ADCC15}"/>
          </ac:spMkLst>
        </pc:spChg>
        <pc:spChg chg="mod">
          <ac:chgData name="Andres Alfonso Beltran Velasquez" userId="d4c73146-2be1-4a3b-963e-f137fc0a28f5" providerId="ADAL" clId="{FC6BF3C7-6C48-4B37-B782-45F3878469A0}" dt="2024-04-13T01:29:54.794" v="941" actId="1076"/>
          <ac:spMkLst>
            <pc:docMk/>
            <pc:sldMk cId="3421754218" sldId="260"/>
            <ac:spMk id="22" creationId="{EC3F4ADB-3FF0-1995-4C0C-544F55654FE1}"/>
          </ac:spMkLst>
        </pc:spChg>
      </pc:sldChg>
      <pc:sldChg chg="add del">
        <pc:chgData name="Andres Alfonso Beltran Velasquez" userId="d4c73146-2be1-4a3b-963e-f137fc0a28f5" providerId="ADAL" clId="{FC6BF3C7-6C48-4B37-B782-45F3878469A0}" dt="2024-04-13T00:53:18.078" v="913"/>
        <pc:sldMkLst>
          <pc:docMk/>
          <pc:sldMk cId="3545318789" sldId="260"/>
        </pc:sldMkLst>
      </pc:sldChg>
    </pc:docChg>
  </pc:docChgLst>
  <pc:docChgLst>
    <pc:chgData name="Cristhian Rodrigo Amaya" userId="8f3c08f1-0601-4731-9da8-c684f707f808" providerId="ADAL" clId="{9EF4569A-5C67-480C-A944-B2B3C5E5B245}"/>
    <pc:docChg chg="undo custSel addSld modSld">
      <pc:chgData name="Cristhian Rodrigo Amaya" userId="8f3c08f1-0601-4731-9da8-c684f707f808" providerId="ADAL" clId="{9EF4569A-5C67-480C-A944-B2B3C5E5B245}" dt="2024-04-15T23:11:08.584" v="4285" actId="408"/>
      <pc:docMkLst>
        <pc:docMk/>
      </pc:docMkLst>
      <pc:sldChg chg="modSp mod">
        <pc:chgData name="Cristhian Rodrigo Amaya" userId="8f3c08f1-0601-4731-9da8-c684f707f808" providerId="ADAL" clId="{9EF4569A-5C67-480C-A944-B2B3C5E5B245}" dt="2024-04-15T23:11:08.584" v="4285" actId="408"/>
        <pc:sldMkLst>
          <pc:docMk/>
          <pc:sldMk cId="4093437381" sldId="257"/>
        </pc:sldMkLst>
        <pc:spChg chg="mod">
          <ac:chgData name="Cristhian Rodrigo Amaya" userId="8f3c08f1-0601-4731-9da8-c684f707f808" providerId="ADAL" clId="{9EF4569A-5C67-480C-A944-B2B3C5E5B245}" dt="2024-04-10T03:08:45.529" v="917" actId="1076"/>
          <ac:spMkLst>
            <pc:docMk/>
            <pc:sldMk cId="4093437381" sldId="257"/>
            <ac:spMk id="3" creationId="{8A33CC89-6F8D-A47D-C2E6-F35278AAD659}"/>
          </ac:spMkLst>
        </pc:spChg>
        <pc:spChg chg="mod ord">
          <ac:chgData name="Cristhian Rodrigo Amaya" userId="8f3c08f1-0601-4731-9da8-c684f707f808" providerId="ADAL" clId="{9EF4569A-5C67-480C-A944-B2B3C5E5B245}" dt="2024-04-15T23:11:08.584" v="4285" actId="408"/>
          <ac:spMkLst>
            <pc:docMk/>
            <pc:sldMk cId="4093437381" sldId="257"/>
            <ac:spMk id="4" creationId="{E1E1AD30-0350-77F2-6797-364F7917A517}"/>
          </ac:spMkLst>
        </pc:spChg>
        <pc:spChg chg="mod">
          <ac:chgData name="Cristhian Rodrigo Amaya" userId="8f3c08f1-0601-4731-9da8-c684f707f808" providerId="ADAL" clId="{9EF4569A-5C67-480C-A944-B2B3C5E5B245}" dt="2024-04-15T23:10:47.502" v="4284" actId="14100"/>
          <ac:spMkLst>
            <pc:docMk/>
            <pc:sldMk cId="4093437381" sldId="257"/>
            <ac:spMk id="5" creationId="{668C9665-C36A-F13D-8409-DDBA6C39B8A2}"/>
          </ac:spMkLst>
        </pc:spChg>
        <pc:spChg chg="mod">
          <ac:chgData name="Cristhian Rodrigo Amaya" userId="8f3c08f1-0601-4731-9da8-c684f707f808" providerId="ADAL" clId="{9EF4569A-5C67-480C-A944-B2B3C5E5B245}" dt="2024-04-15T23:11:08.584" v="4285" actId="408"/>
          <ac:spMkLst>
            <pc:docMk/>
            <pc:sldMk cId="4093437381" sldId="257"/>
            <ac:spMk id="6" creationId="{DD10E73D-0AE5-65CB-C561-B2D6A1FCE718}"/>
          </ac:spMkLst>
        </pc:spChg>
        <pc:spChg chg="mod ord">
          <ac:chgData name="Cristhian Rodrigo Amaya" userId="8f3c08f1-0601-4731-9da8-c684f707f808" providerId="ADAL" clId="{9EF4569A-5C67-480C-A944-B2B3C5E5B245}" dt="2024-04-15T23:11:08.584" v="4285" actId="408"/>
          <ac:spMkLst>
            <pc:docMk/>
            <pc:sldMk cId="4093437381" sldId="257"/>
            <ac:spMk id="7" creationId="{8B64A021-B8E8-4DF0-536D-C384FDAC808F}"/>
          </ac:spMkLst>
        </pc:spChg>
        <pc:spChg chg="mod">
          <ac:chgData name="Cristhian Rodrigo Amaya" userId="8f3c08f1-0601-4731-9da8-c684f707f808" providerId="ADAL" clId="{9EF4569A-5C67-480C-A944-B2B3C5E5B245}" dt="2024-04-15T23:11:08.584" v="4285" actId="408"/>
          <ac:spMkLst>
            <pc:docMk/>
            <pc:sldMk cId="4093437381" sldId="257"/>
            <ac:spMk id="8" creationId="{28BD87DD-AEC0-4BFB-27C4-00915FAF4F73}"/>
          </ac:spMkLst>
        </pc:spChg>
        <pc:spChg chg="mod">
          <ac:chgData name="Cristhian Rodrigo Amaya" userId="8f3c08f1-0601-4731-9da8-c684f707f808" providerId="ADAL" clId="{9EF4569A-5C67-480C-A944-B2B3C5E5B245}" dt="2024-04-15T22:55:39.104" v="3813" actId="20577"/>
          <ac:spMkLst>
            <pc:docMk/>
            <pc:sldMk cId="4093437381" sldId="257"/>
            <ac:spMk id="9" creationId="{5A0EA357-14D8-4D35-0456-0B876E4CB125}"/>
          </ac:spMkLst>
        </pc:spChg>
      </pc:sldChg>
      <pc:sldChg chg="mod modShow">
        <pc:chgData name="Cristhian Rodrigo Amaya" userId="8f3c08f1-0601-4731-9da8-c684f707f808" providerId="ADAL" clId="{9EF4569A-5C67-480C-A944-B2B3C5E5B245}" dt="2024-04-13T02:31:43.481" v="2471" actId="729"/>
        <pc:sldMkLst>
          <pc:docMk/>
          <pc:sldMk cId="1556695023" sldId="258"/>
        </pc:sldMkLst>
      </pc:sldChg>
      <pc:sldChg chg="addSp delSp modSp mod">
        <pc:chgData name="Cristhian Rodrigo Amaya" userId="8f3c08f1-0601-4731-9da8-c684f707f808" providerId="ADAL" clId="{9EF4569A-5C67-480C-A944-B2B3C5E5B245}" dt="2024-04-15T22:15:49.312" v="2478" actId="1076"/>
        <pc:sldMkLst>
          <pc:docMk/>
          <pc:sldMk cId="657363706" sldId="259"/>
        </pc:sldMkLst>
        <pc:spChg chg="add mod">
          <ac:chgData name="Cristhian Rodrigo Amaya" userId="8f3c08f1-0601-4731-9da8-c684f707f808" providerId="ADAL" clId="{9EF4569A-5C67-480C-A944-B2B3C5E5B245}" dt="2024-04-13T02:14:21.714" v="2444" actId="20577"/>
          <ac:spMkLst>
            <pc:docMk/>
            <pc:sldMk cId="657363706" sldId="259"/>
            <ac:spMk id="8" creationId="{C1006664-6AA0-7EE6-3253-063C84BD442B}"/>
          </ac:spMkLst>
        </pc:spChg>
        <pc:spChg chg="mod">
          <ac:chgData name="Cristhian Rodrigo Amaya" userId="8f3c08f1-0601-4731-9da8-c684f707f808" providerId="ADAL" clId="{9EF4569A-5C67-480C-A944-B2B3C5E5B245}" dt="2024-04-13T02:14:06.909" v="2410" actId="14100"/>
          <ac:spMkLst>
            <pc:docMk/>
            <pc:sldMk cId="657363706" sldId="259"/>
            <ac:spMk id="22" creationId="{EC3F4ADB-3FF0-1995-4C0C-544F55654FE1}"/>
          </ac:spMkLst>
        </pc:spChg>
        <pc:spChg chg="del">
          <ac:chgData name="Cristhian Rodrigo Amaya" userId="8f3c08f1-0601-4731-9da8-c684f707f808" providerId="ADAL" clId="{9EF4569A-5C67-480C-A944-B2B3C5E5B245}" dt="2024-04-13T02:31:59.193" v="2472" actId="478"/>
          <ac:spMkLst>
            <pc:docMk/>
            <pc:sldMk cId="657363706" sldId="259"/>
            <ac:spMk id="29" creationId="{430F86CF-1CC5-9A1D-F82A-18FD7B5AB73F}"/>
          </ac:spMkLst>
        </pc:spChg>
        <pc:picChg chg="mod">
          <ac:chgData name="Cristhian Rodrigo Amaya" userId="8f3c08f1-0601-4731-9da8-c684f707f808" providerId="ADAL" clId="{9EF4569A-5C67-480C-A944-B2B3C5E5B245}" dt="2024-04-15T22:15:49.312" v="2478" actId="1076"/>
          <ac:picMkLst>
            <pc:docMk/>
            <pc:sldMk cId="657363706" sldId="259"/>
            <ac:picMk id="2050" creationId="{2F7935F7-CC78-AD54-49E0-9DCD556A6A5F}"/>
          </ac:picMkLst>
        </pc:picChg>
      </pc:sldChg>
      <pc:sldChg chg="addSp modSp mod">
        <pc:chgData name="Cristhian Rodrigo Amaya" userId="8f3c08f1-0601-4731-9da8-c684f707f808" providerId="ADAL" clId="{9EF4569A-5C67-480C-A944-B2B3C5E5B245}" dt="2024-04-13T02:14:41.614" v="2448" actId="14100"/>
        <pc:sldMkLst>
          <pc:docMk/>
          <pc:sldMk cId="3421754218" sldId="260"/>
        </pc:sldMkLst>
        <pc:spChg chg="mod ord">
          <ac:chgData name="Cristhian Rodrigo Amaya" userId="8f3c08f1-0601-4731-9da8-c684f707f808" providerId="ADAL" clId="{9EF4569A-5C67-480C-A944-B2B3C5E5B245}" dt="2024-04-13T02:14:41.614" v="2448" actId="14100"/>
          <ac:spMkLst>
            <pc:docMk/>
            <pc:sldMk cId="3421754218" sldId="260"/>
            <ac:spMk id="4" creationId="{DB108F83-E3AB-3885-CCFF-721274ADCC15}"/>
          </ac:spMkLst>
        </pc:spChg>
        <pc:spChg chg="add mod">
          <ac:chgData name="Cristhian Rodrigo Amaya" userId="8f3c08f1-0601-4731-9da8-c684f707f808" providerId="ADAL" clId="{9EF4569A-5C67-480C-A944-B2B3C5E5B245}" dt="2024-04-13T02:14:30.046" v="2445"/>
          <ac:spMkLst>
            <pc:docMk/>
            <pc:sldMk cId="3421754218" sldId="260"/>
            <ac:spMk id="5" creationId="{9D6639E8-7881-6FD0-454C-69CDAC5FF328}"/>
          </ac:spMkLst>
        </pc:spChg>
        <pc:spChg chg="mod">
          <ac:chgData name="Cristhian Rodrigo Amaya" userId="8f3c08f1-0601-4731-9da8-c684f707f808" providerId="ADAL" clId="{9EF4569A-5C67-480C-A944-B2B3C5E5B245}" dt="2024-04-13T02:14:34.263" v="2446" actId="14100"/>
          <ac:spMkLst>
            <pc:docMk/>
            <pc:sldMk cId="3421754218" sldId="260"/>
            <ac:spMk id="22" creationId="{EC3F4ADB-3FF0-1995-4C0C-544F55654FE1}"/>
          </ac:spMkLst>
        </pc:spChg>
      </pc:sldChg>
      <pc:sldChg chg="addSp delSp modSp add mod">
        <pc:chgData name="Cristhian Rodrigo Amaya" userId="8f3c08f1-0601-4731-9da8-c684f707f808" providerId="ADAL" clId="{9EF4569A-5C67-480C-A944-B2B3C5E5B245}" dt="2024-04-13T02:15:21.998" v="2453" actId="207"/>
        <pc:sldMkLst>
          <pc:docMk/>
          <pc:sldMk cId="729751638" sldId="261"/>
        </pc:sldMkLst>
        <pc:spChg chg="del">
          <ac:chgData name="Cristhian Rodrigo Amaya" userId="8f3c08f1-0601-4731-9da8-c684f707f808" providerId="ADAL" clId="{9EF4569A-5C67-480C-A944-B2B3C5E5B245}" dt="2024-04-13T02:14:52.250" v="2449" actId="478"/>
          <ac:spMkLst>
            <pc:docMk/>
            <pc:sldMk cId="729751638" sldId="261"/>
            <ac:spMk id="4" creationId="{DB108F83-E3AB-3885-CCFF-721274ADCC15}"/>
          </ac:spMkLst>
        </pc:spChg>
        <pc:spChg chg="del">
          <ac:chgData name="Cristhian Rodrigo Amaya" userId="8f3c08f1-0601-4731-9da8-c684f707f808" providerId="ADAL" clId="{9EF4569A-5C67-480C-A944-B2B3C5E5B245}" dt="2024-04-13T02:08:21.031" v="2183" actId="478"/>
          <ac:spMkLst>
            <pc:docMk/>
            <pc:sldMk cId="729751638" sldId="261"/>
            <ac:spMk id="7" creationId="{9A35EFCD-0386-D3BE-6DCC-455528792D3E}"/>
          </ac:spMkLst>
        </pc:spChg>
        <pc:spChg chg="add mod">
          <ac:chgData name="Cristhian Rodrigo Amaya" userId="8f3c08f1-0601-4731-9da8-c684f707f808" providerId="ADAL" clId="{9EF4569A-5C67-480C-A944-B2B3C5E5B245}" dt="2024-04-13T02:14:52.564" v="2450"/>
          <ac:spMkLst>
            <pc:docMk/>
            <pc:sldMk cId="729751638" sldId="261"/>
            <ac:spMk id="9" creationId="{62B046DB-AB70-A037-751D-28992A920D1B}"/>
          </ac:spMkLst>
        </pc:spChg>
        <pc:spChg chg="add mod">
          <ac:chgData name="Cristhian Rodrigo Amaya" userId="8f3c08f1-0601-4731-9da8-c684f707f808" providerId="ADAL" clId="{9EF4569A-5C67-480C-A944-B2B3C5E5B245}" dt="2024-04-13T02:14:52.564" v="2450"/>
          <ac:spMkLst>
            <pc:docMk/>
            <pc:sldMk cId="729751638" sldId="261"/>
            <ac:spMk id="10" creationId="{1A261C3A-14E3-326D-2E78-D6F6923B5DD8}"/>
          </ac:spMkLst>
        </pc:spChg>
        <pc:spChg chg="add mod">
          <ac:chgData name="Cristhian Rodrigo Amaya" userId="8f3c08f1-0601-4731-9da8-c684f707f808" providerId="ADAL" clId="{9EF4569A-5C67-480C-A944-B2B3C5E5B245}" dt="2024-04-13T02:15:07.320" v="2452" actId="207"/>
          <ac:spMkLst>
            <pc:docMk/>
            <pc:sldMk cId="729751638" sldId="261"/>
            <ac:spMk id="11" creationId="{7E7DBE1E-DB28-1B59-552A-B499AD7D801D}"/>
          </ac:spMkLst>
        </pc:spChg>
        <pc:spChg chg="add mod">
          <ac:chgData name="Cristhian Rodrigo Amaya" userId="8f3c08f1-0601-4731-9da8-c684f707f808" providerId="ADAL" clId="{9EF4569A-5C67-480C-A944-B2B3C5E5B245}" dt="2024-04-13T02:15:21.998" v="2453" actId="207"/>
          <ac:spMkLst>
            <pc:docMk/>
            <pc:sldMk cId="729751638" sldId="261"/>
            <ac:spMk id="12" creationId="{407DB5DE-2DFB-A385-A380-E958AB40C45F}"/>
          </ac:spMkLst>
        </pc:spChg>
        <pc:spChg chg="add mod">
          <ac:chgData name="Cristhian Rodrigo Amaya" userId="8f3c08f1-0601-4731-9da8-c684f707f808" providerId="ADAL" clId="{9EF4569A-5C67-480C-A944-B2B3C5E5B245}" dt="2024-04-13T02:14:57.551" v="2451" actId="1076"/>
          <ac:spMkLst>
            <pc:docMk/>
            <pc:sldMk cId="729751638" sldId="261"/>
            <ac:spMk id="14" creationId="{AED211E8-E728-FAC5-E6E2-4184B1030740}"/>
          </ac:spMkLst>
        </pc:spChg>
        <pc:spChg chg="del">
          <ac:chgData name="Cristhian Rodrigo Amaya" userId="8f3c08f1-0601-4731-9da8-c684f707f808" providerId="ADAL" clId="{9EF4569A-5C67-480C-A944-B2B3C5E5B245}" dt="2024-04-13T02:14:52.250" v="2449" actId="478"/>
          <ac:spMkLst>
            <pc:docMk/>
            <pc:sldMk cId="729751638" sldId="261"/>
            <ac:spMk id="21" creationId="{8EFD6D92-F0D7-E9B7-9F5D-17EF58068B27}"/>
          </ac:spMkLst>
        </pc:spChg>
        <pc:spChg chg="del">
          <ac:chgData name="Cristhian Rodrigo Amaya" userId="8f3c08f1-0601-4731-9da8-c684f707f808" providerId="ADAL" clId="{9EF4569A-5C67-480C-A944-B2B3C5E5B245}" dt="2024-04-13T02:14:52.250" v="2449" actId="478"/>
          <ac:spMkLst>
            <pc:docMk/>
            <pc:sldMk cId="729751638" sldId="261"/>
            <ac:spMk id="22" creationId="{EC3F4ADB-3FF0-1995-4C0C-544F55654FE1}"/>
          </ac:spMkLst>
        </pc:spChg>
        <pc:spChg chg="del">
          <ac:chgData name="Cristhian Rodrigo Amaya" userId="8f3c08f1-0601-4731-9da8-c684f707f808" providerId="ADAL" clId="{9EF4569A-5C67-480C-A944-B2B3C5E5B245}" dt="2024-04-13T02:14:52.250" v="2449" actId="478"/>
          <ac:spMkLst>
            <pc:docMk/>
            <pc:sldMk cId="729751638" sldId="261"/>
            <ac:spMk id="23" creationId="{8FD1C380-2C3C-3F7C-3692-F9A34D3308C2}"/>
          </ac:spMkLst>
        </pc:spChg>
        <pc:spChg chg="mod">
          <ac:chgData name="Cristhian Rodrigo Amaya" userId="8f3c08f1-0601-4731-9da8-c684f707f808" providerId="ADAL" clId="{9EF4569A-5C67-480C-A944-B2B3C5E5B245}" dt="2024-04-13T02:08:12.709" v="2182" actId="20577"/>
          <ac:spMkLst>
            <pc:docMk/>
            <pc:sldMk cId="729751638" sldId="261"/>
            <ac:spMk id="26" creationId="{4182A22B-1DD3-8B60-75D8-19020443B384}"/>
          </ac:spMkLst>
        </pc:spChg>
        <pc:graphicFrameChg chg="add mod modGraphic">
          <ac:chgData name="Cristhian Rodrigo Amaya" userId="8f3c08f1-0601-4731-9da8-c684f707f808" providerId="ADAL" clId="{9EF4569A-5C67-480C-A944-B2B3C5E5B245}" dt="2024-04-13T02:12:01.099" v="2408" actId="5793"/>
          <ac:graphicFrameMkLst>
            <pc:docMk/>
            <pc:sldMk cId="729751638" sldId="261"/>
            <ac:graphicFrameMk id="5" creationId="{01F5B98E-B1A3-7776-8468-0EFAC8E4117C}"/>
          </ac:graphicFrameMkLst>
        </pc:graphicFrameChg>
        <pc:picChg chg="del mod">
          <ac:chgData name="Cristhian Rodrigo Amaya" userId="8f3c08f1-0601-4731-9da8-c684f707f808" providerId="ADAL" clId="{9EF4569A-5C67-480C-A944-B2B3C5E5B245}" dt="2024-04-13T02:08:21.532" v="2185" actId="478"/>
          <ac:picMkLst>
            <pc:docMk/>
            <pc:sldMk cId="729751638" sldId="261"/>
            <ac:picMk id="3" creationId="{6362D2DB-BC6B-76BF-1F09-65CB3DF28162}"/>
          </ac:picMkLst>
        </pc:picChg>
        <pc:picChg chg="del">
          <ac:chgData name="Cristhian Rodrigo Amaya" userId="8f3c08f1-0601-4731-9da8-c684f707f808" providerId="ADAL" clId="{9EF4569A-5C67-480C-A944-B2B3C5E5B245}" dt="2024-04-13T02:08:21.031" v="2183" actId="478"/>
          <ac:picMkLst>
            <pc:docMk/>
            <pc:sldMk cId="729751638" sldId="261"/>
            <ac:picMk id="6" creationId="{7B068E1A-0301-F274-5D04-6421919708C0}"/>
          </ac:picMkLst>
        </pc:picChg>
        <pc:picChg chg="del">
          <ac:chgData name="Cristhian Rodrigo Amaya" userId="8f3c08f1-0601-4731-9da8-c684f707f808" providerId="ADAL" clId="{9EF4569A-5C67-480C-A944-B2B3C5E5B245}" dt="2024-04-13T02:08:21.986" v="2186" actId="478"/>
          <ac:picMkLst>
            <pc:docMk/>
            <pc:sldMk cId="729751638" sldId="261"/>
            <ac:picMk id="1032" creationId="{668AA4A3-623A-5387-D3E3-1FE82EA7C1D1}"/>
          </ac:picMkLst>
        </pc:picChg>
        <pc:inkChg chg="add mod">
          <ac:chgData name="Cristhian Rodrigo Amaya" userId="8f3c08f1-0601-4731-9da8-c684f707f808" providerId="ADAL" clId="{9EF4569A-5C67-480C-A944-B2B3C5E5B245}" dt="2024-04-13T02:14:52.564" v="2450"/>
          <ac:inkMkLst>
            <pc:docMk/>
            <pc:sldMk cId="729751638" sldId="261"/>
            <ac:inkMk id="8" creationId="{3B8CCEF2-8D97-E447-EE0D-B530F61BF4B5}"/>
          </ac:inkMkLst>
        </pc:inkChg>
        <pc:inkChg chg="del">
          <ac:chgData name="Cristhian Rodrigo Amaya" userId="8f3c08f1-0601-4731-9da8-c684f707f808" providerId="ADAL" clId="{9EF4569A-5C67-480C-A944-B2B3C5E5B245}" dt="2024-04-13T02:14:52.250" v="2449" actId="478"/>
          <ac:inkMkLst>
            <pc:docMk/>
            <pc:sldMk cId="729751638" sldId="261"/>
            <ac:inkMk id="13" creationId="{46D634A9-DE6F-BF4A-FC83-B7180904EDA0}"/>
          </ac:inkMkLst>
        </pc:inkChg>
      </pc:sldChg>
    </pc:docChg>
  </pc:docChgLst>
  <pc:docChgLst>
    <pc:chgData name="Elvin Rodrigo Mendez Gamba" userId="S::er.mendez@uniandes.edu.co::90940cbc-251b-499e-8b8e-110d36328877" providerId="AD" clId="Web-{C9D89BCA-7ECA-4FCA-327C-730A4778B111}"/>
    <pc:docChg chg="modSld">
      <pc:chgData name="Elvin Rodrigo Mendez Gamba" userId="S::er.mendez@uniandes.edu.co::90940cbc-251b-499e-8b8e-110d36328877" providerId="AD" clId="Web-{C9D89BCA-7ECA-4FCA-327C-730A4778B111}" dt="2024-04-12T03:10:20.247" v="70" actId="1076"/>
      <pc:docMkLst>
        <pc:docMk/>
      </pc:docMkLst>
      <pc:sldChg chg="addSp delSp modSp">
        <pc:chgData name="Elvin Rodrigo Mendez Gamba" userId="S::er.mendez@uniandes.edu.co::90940cbc-251b-499e-8b8e-110d36328877" providerId="AD" clId="Web-{C9D89BCA-7ECA-4FCA-327C-730A4778B111}" dt="2024-04-12T03:10:20.247" v="70" actId="1076"/>
        <pc:sldMkLst>
          <pc:docMk/>
          <pc:sldMk cId="1556695023" sldId="258"/>
        </pc:sldMkLst>
        <pc:spChg chg="mod">
          <ac:chgData name="Elvin Rodrigo Mendez Gamba" userId="S::er.mendez@uniandes.edu.co::90940cbc-251b-499e-8b8e-110d36328877" providerId="AD" clId="Web-{C9D89BCA-7ECA-4FCA-327C-730A4778B111}" dt="2024-04-12T02:57:04.927" v="66" actId="1076"/>
          <ac:spMkLst>
            <pc:docMk/>
            <pc:sldMk cId="1556695023" sldId="258"/>
            <ac:spMk id="2" creationId="{4EDE6628-4294-6E43-71E1-69F00D5A55D5}"/>
          </ac:spMkLst>
        </pc:spChg>
        <pc:spChg chg="add del mod">
          <ac:chgData name="Elvin Rodrigo Mendez Gamba" userId="S::er.mendez@uniandes.edu.co::90940cbc-251b-499e-8b8e-110d36328877" providerId="AD" clId="Web-{C9D89BCA-7ECA-4FCA-327C-730A4778B111}" dt="2024-04-12T02:52:37.092" v="18"/>
          <ac:spMkLst>
            <pc:docMk/>
            <pc:sldMk cId="1556695023" sldId="258"/>
            <ac:spMk id="4" creationId="{51DD8BCE-C990-ACDE-4497-BDFEAB3522E8}"/>
          </ac:spMkLst>
        </pc:spChg>
        <pc:spChg chg="add mod">
          <ac:chgData name="Elvin Rodrigo Mendez Gamba" userId="S::er.mendez@uniandes.edu.co::90940cbc-251b-499e-8b8e-110d36328877" providerId="AD" clId="Web-{C9D89BCA-7ECA-4FCA-327C-730A4778B111}" dt="2024-04-12T02:54:41.048" v="38" actId="1076"/>
          <ac:spMkLst>
            <pc:docMk/>
            <pc:sldMk cId="1556695023" sldId="258"/>
            <ac:spMk id="7" creationId="{9A35EFCD-0386-D3BE-6DCC-455528792D3E}"/>
          </ac:spMkLst>
        </pc:spChg>
        <pc:spChg chg="mod">
          <ac:chgData name="Elvin Rodrigo Mendez Gamba" userId="S::er.mendez@uniandes.edu.co::90940cbc-251b-499e-8b8e-110d36328877" providerId="AD" clId="Web-{C9D89BCA-7ECA-4FCA-327C-730A4778B111}" dt="2024-04-12T02:56:00.707" v="58" actId="1076"/>
          <ac:spMkLst>
            <pc:docMk/>
            <pc:sldMk cId="1556695023" sldId="258"/>
            <ac:spMk id="16" creationId="{0C270C02-EA0D-7E23-286F-9EC83F11E715}"/>
          </ac:spMkLst>
        </pc:spChg>
        <pc:picChg chg="add mod">
          <ac:chgData name="Elvin Rodrigo Mendez Gamba" userId="S::er.mendez@uniandes.edu.co::90940cbc-251b-499e-8b8e-110d36328877" providerId="AD" clId="Web-{C9D89BCA-7ECA-4FCA-327C-730A4778B111}" dt="2024-04-12T03:09:04.885" v="68" actId="1076"/>
          <ac:picMkLst>
            <pc:docMk/>
            <pc:sldMk cId="1556695023" sldId="258"/>
            <ac:picMk id="3" creationId="{6362D2DB-BC6B-76BF-1F09-65CB3DF28162}"/>
          </ac:picMkLst>
        </pc:picChg>
        <pc:picChg chg="add mod">
          <ac:chgData name="Elvin Rodrigo Mendez Gamba" userId="S::er.mendez@uniandes.edu.co::90940cbc-251b-499e-8b8e-110d36328877" providerId="AD" clId="Web-{C9D89BCA-7ECA-4FCA-327C-730A4778B111}" dt="2024-04-12T03:10:20.247" v="70" actId="1076"/>
          <ac:picMkLst>
            <pc:docMk/>
            <pc:sldMk cId="1556695023" sldId="258"/>
            <ac:picMk id="6" creationId="{7B068E1A-0301-F274-5D04-6421919708C0}"/>
          </ac:picMkLst>
        </pc:picChg>
        <pc:inkChg chg="add">
          <ac:chgData name="Elvin Rodrigo Mendez Gamba" userId="S::er.mendez@uniandes.edu.co::90940cbc-251b-499e-8b8e-110d36328877" providerId="AD" clId="Web-{C9D89BCA-7ECA-4FCA-327C-730A4778B111}" dt="2024-04-12T02:56:25.348" v="61"/>
          <ac:inkMkLst>
            <pc:docMk/>
            <pc:sldMk cId="1556695023" sldId="258"/>
            <ac:inkMk id="9" creationId="{BC38BE11-465B-F4B3-9247-5A1F70D26D3F}"/>
          </ac:inkMkLst>
        </pc:inkChg>
        <pc:inkChg chg="add">
          <ac:chgData name="Elvin Rodrigo Mendez Gamba" userId="S::er.mendez@uniandes.edu.co::90940cbc-251b-499e-8b8e-110d36328877" providerId="AD" clId="Web-{C9D89BCA-7ECA-4FCA-327C-730A4778B111}" dt="2024-04-12T02:56:30.083" v="62"/>
          <ac:inkMkLst>
            <pc:docMk/>
            <pc:sldMk cId="1556695023" sldId="258"/>
            <ac:inkMk id="10" creationId="{C014657A-480B-179C-CE3F-A5E37F157F42}"/>
          </ac:inkMkLst>
        </pc:inkChg>
        <pc:inkChg chg="add">
          <ac:chgData name="Elvin Rodrigo Mendez Gamba" userId="S::er.mendez@uniandes.edu.co::90940cbc-251b-499e-8b8e-110d36328877" providerId="AD" clId="Web-{C9D89BCA-7ECA-4FCA-327C-730A4778B111}" dt="2024-04-12T02:56:33.958" v="63"/>
          <ac:inkMkLst>
            <pc:docMk/>
            <pc:sldMk cId="1556695023" sldId="258"/>
            <ac:inkMk id="11" creationId="{CE02A61D-798B-4303-981A-3F72B05F1B22}"/>
          </ac:inkMkLst>
        </pc:inkChg>
        <pc:inkChg chg="add">
          <ac:chgData name="Elvin Rodrigo Mendez Gamba" userId="S::er.mendez@uniandes.edu.co::90940cbc-251b-499e-8b8e-110d36328877" providerId="AD" clId="Web-{C9D89BCA-7ECA-4FCA-327C-730A4778B111}" dt="2024-04-12T02:56:40.192" v="64"/>
          <ac:inkMkLst>
            <pc:docMk/>
            <pc:sldMk cId="1556695023" sldId="258"/>
            <ac:inkMk id="12" creationId="{0040E453-DC16-C993-4792-E792B1DB225A}"/>
          </ac:inkMkLst>
        </pc:inkChg>
        <pc:inkChg chg="add">
          <ac:chgData name="Elvin Rodrigo Mendez Gamba" userId="S::er.mendez@uniandes.edu.co::90940cbc-251b-499e-8b8e-110d36328877" providerId="AD" clId="Web-{C9D89BCA-7ECA-4FCA-327C-730A4778B111}" dt="2024-04-12T02:56:51.068" v="65"/>
          <ac:inkMkLst>
            <pc:docMk/>
            <pc:sldMk cId="1556695023" sldId="258"/>
            <ac:inkMk id="13" creationId="{46D634A9-DE6F-BF4A-FC83-B7180904EDA0}"/>
          </ac:inkMkLst>
        </pc:inkChg>
        <pc:cxnChg chg="mod">
          <ac:chgData name="Elvin Rodrigo Mendez Gamba" userId="S::er.mendez@uniandes.edu.co::90940cbc-251b-499e-8b8e-110d36328877" providerId="AD" clId="Web-{C9D89BCA-7ECA-4FCA-327C-730A4778B111}" dt="2024-04-12T02:56:00.707" v="59" actId="1076"/>
          <ac:cxnSpMkLst>
            <pc:docMk/>
            <pc:sldMk cId="1556695023" sldId="258"/>
            <ac:cxnSpMk id="18" creationId="{5F152B0C-412E-9FA8-EBC1-C936A368630A}"/>
          </ac:cxnSpMkLst>
        </pc:cxnChg>
        <pc:cxnChg chg="mod">
          <ac:chgData name="Elvin Rodrigo Mendez Gamba" userId="S::er.mendez@uniandes.edu.co::90940cbc-251b-499e-8b8e-110d36328877" providerId="AD" clId="Web-{C9D89BCA-7ECA-4FCA-327C-730A4778B111}" dt="2024-04-12T02:56:00.707" v="60" actId="1076"/>
          <ac:cxnSpMkLst>
            <pc:docMk/>
            <pc:sldMk cId="1556695023" sldId="258"/>
            <ac:cxnSpMk id="19" creationId="{55E18424-56DD-C267-FF96-1AABA57002B1}"/>
          </ac:cxnSpMkLst>
        </pc:cxnChg>
      </pc:sldChg>
    </pc:docChg>
  </pc:docChgLst>
  <pc:docChgLst>
    <pc:chgData name="Elvin Rodrigo Mendez Gamba" userId="90940cbc-251b-499e-8b8e-110d36328877" providerId="ADAL" clId="{93984F85-C33A-4EFD-8A6A-EAFDC42722B6}"/>
    <pc:docChg chg="custSel modSld">
      <pc:chgData name="Elvin Rodrigo Mendez Gamba" userId="90940cbc-251b-499e-8b8e-110d36328877" providerId="ADAL" clId="{93984F85-C33A-4EFD-8A6A-EAFDC42722B6}" dt="2024-04-12T02:38:18.694" v="2121" actId="403"/>
      <pc:docMkLst>
        <pc:docMk/>
      </pc:docMkLst>
      <pc:sldChg chg="addSp delSp modSp mod setBg">
        <pc:chgData name="Elvin Rodrigo Mendez Gamba" userId="90940cbc-251b-499e-8b8e-110d36328877" providerId="ADAL" clId="{93984F85-C33A-4EFD-8A6A-EAFDC42722B6}" dt="2024-04-12T02:38:18.694" v="2121" actId="403"/>
        <pc:sldMkLst>
          <pc:docMk/>
          <pc:sldMk cId="4093437381" sldId="257"/>
        </pc:sldMkLst>
        <pc:spChg chg="del mod">
          <ac:chgData name="Elvin Rodrigo Mendez Gamba" userId="90940cbc-251b-499e-8b8e-110d36328877" providerId="ADAL" clId="{93984F85-C33A-4EFD-8A6A-EAFDC42722B6}" dt="2024-04-11T14:45:41.122" v="1626" actId="478"/>
          <ac:spMkLst>
            <pc:docMk/>
            <pc:sldMk cId="4093437381" sldId="257"/>
            <ac:spMk id="3" creationId="{8A33CC89-6F8D-A47D-C2E6-F35278AAD659}"/>
          </ac:spMkLst>
        </pc:spChg>
        <pc:spChg chg="mod">
          <ac:chgData name="Elvin Rodrigo Mendez Gamba" userId="90940cbc-251b-499e-8b8e-110d36328877" providerId="ADAL" clId="{93984F85-C33A-4EFD-8A6A-EAFDC42722B6}" dt="2024-04-12T02:37:35.915" v="2101" actId="403"/>
          <ac:spMkLst>
            <pc:docMk/>
            <pc:sldMk cId="4093437381" sldId="257"/>
            <ac:spMk id="4" creationId="{E1E1AD30-0350-77F2-6797-364F7917A517}"/>
          </ac:spMkLst>
        </pc:spChg>
        <pc:spChg chg="mod">
          <ac:chgData name="Elvin Rodrigo Mendez Gamba" userId="90940cbc-251b-499e-8b8e-110d36328877" providerId="ADAL" clId="{93984F85-C33A-4EFD-8A6A-EAFDC42722B6}" dt="2024-04-12T02:38:18.694" v="2121" actId="403"/>
          <ac:spMkLst>
            <pc:docMk/>
            <pc:sldMk cId="4093437381" sldId="257"/>
            <ac:spMk id="5" creationId="{668C9665-C36A-F13D-8409-DDBA6C39B8A2}"/>
          </ac:spMkLst>
        </pc:spChg>
        <pc:spChg chg="mod">
          <ac:chgData name="Elvin Rodrigo Mendez Gamba" userId="90940cbc-251b-499e-8b8e-110d36328877" providerId="ADAL" clId="{93984F85-C33A-4EFD-8A6A-EAFDC42722B6}" dt="2024-04-12T02:37:41.306" v="2104" actId="403"/>
          <ac:spMkLst>
            <pc:docMk/>
            <pc:sldMk cId="4093437381" sldId="257"/>
            <ac:spMk id="6" creationId="{DD10E73D-0AE5-65CB-C561-B2D6A1FCE718}"/>
          </ac:spMkLst>
        </pc:spChg>
        <pc:spChg chg="mod">
          <ac:chgData name="Elvin Rodrigo Mendez Gamba" userId="90940cbc-251b-499e-8b8e-110d36328877" providerId="ADAL" clId="{93984F85-C33A-4EFD-8A6A-EAFDC42722B6}" dt="2024-04-12T02:37:46.442" v="2107" actId="403"/>
          <ac:spMkLst>
            <pc:docMk/>
            <pc:sldMk cId="4093437381" sldId="257"/>
            <ac:spMk id="7" creationId="{8B64A021-B8E8-4DF0-536D-C384FDAC808F}"/>
          </ac:spMkLst>
        </pc:spChg>
        <pc:spChg chg="mod">
          <ac:chgData name="Elvin Rodrigo Mendez Gamba" userId="90940cbc-251b-499e-8b8e-110d36328877" providerId="ADAL" clId="{93984F85-C33A-4EFD-8A6A-EAFDC42722B6}" dt="2024-04-12T02:37:50.859" v="2110" actId="403"/>
          <ac:spMkLst>
            <pc:docMk/>
            <pc:sldMk cId="4093437381" sldId="257"/>
            <ac:spMk id="8" creationId="{28BD87DD-AEC0-4BFB-27C4-00915FAF4F73}"/>
          </ac:spMkLst>
        </pc:spChg>
        <pc:spChg chg="mod">
          <ac:chgData name="Elvin Rodrigo Mendez Gamba" userId="90940cbc-251b-499e-8b8e-110d36328877" providerId="ADAL" clId="{93984F85-C33A-4EFD-8A6A-EAFDC42722B6}" dt="2024-04-12T02:38:05.225" v="2115" actId="404"/>
          <ac:spMkLst>
            <pc:docMk/>
            <pc:sldMk cId="4093437381" sldId="257"/>
            <ac:spMk id="9" creationId="{5A0EA357-14D8-4D35-0456-0B876E4CB125}"/>
          </ac:spMkLst>
        </pc:spChg>
        <pc:spChg chg="mod">
          <ac:chgData name="Elvin Rodrigo Mendez Gamba" userId="90940cbc-251b-499e-8b8e-110d36328877" providerId="ADAL" clId="{93984F85-C33A-4EFD-8A6A-EAFDC42722B6}" dt="2024-04-12T02:32:51.142" v="2075" actId="1076"/>
          <ac:spMkLst>
            <pc:docMk/>
            <pc:sldMk cId="4093437381" sldId="257"/>
            <ac:spMk id="11" creationId="{030D88DD-8EB8-A5F9-3F80-29F52A3688D6}"/>
          </ac:spMkLst>
        </pc:spChg>
        <pc:picChg chg="add mod">
          <ac:chgData name="Elvin Rodrigo Mendez Gamba" userId="90940cbc-251b-499e-8b8e-110d36328877" providerId="ADAL" clId="{93984F85-C33A-4EFD-8A6A-EAFDC42722B6}" dt="2024-04-11T14:49:58.430" v="1641" actId="1076"/>
          <ac:picMkLst>
            <pc:docMk/>
            <pc:sldMk cId="4093437381" sldId="257"/>
            <ac:picMk id="2" creationId="{4BAA70CD-D519-CE8C-DE29-82E911151CE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3T00:07:14.704"/>
    </inkml:context>
    <inkml:brush xml:id="br0">
      <inkml:brushProperty name="width" value="0.1" units="cm"/>
      <inkml:brushProperty name="height" value="0.1" units="cm"/>
      <inkml:brushProperty name="color" value="#E71224"/>
    </inkml:brush>
  </inkml:definitions>
  <inkml:trace contextRef="#ctx0" brushRef="#br0">10345 6376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3T00:07:14.704"/>
    </inkml:context>
    <inkml:brush xml:id="br0">
      <inkml:brushProperty name="width" value="0.1" units="cm"/>
      <inkml:brushProperty name="height" value="0.1" units="cm"/>
      <inkml:brushProperty name="color" value="#E71224"/>
    </inkml:brush>
  </inkml:definitions>
  <inkml:trace contextRef="#ctx0" brushRef="#br0">10345 6376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3T02:14:52.563"/>
    </inkml:context>
    <inkml:brush xml:id="br0">
      <inkml:brushProperty name="width" value="0.1" units="cm"/>
      <inkml:brushProperty name="height" value="0.1" units="cm"/>
      <inkml:brushProperty name="color" value="#E71224"/>
    </inkml:brush>
  </inkml:definitions>
  <inkml:trace contextRef="#ctx0" brushRef="#br0">10345 6376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11EBE-1F9D-4023-8784-964728D29644}" type="datetimeFigureOut">
              <a:rPr lang="es-ES" smtClean="0"/>
              <a:t>17/04/2024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7F280-3010-4317-99EA-5FA29987561C}" type="slidenum">
              <a:rPr lang="es-ES" smtClean="0"/>
              <a:t>‹Nº›</a:t>
            </a:fld>
            <a:endParaRPr lang="es-ES"/>
          </a:p>
        </p:txBody>
      </p:sp>
    </p:spTree>
    <p:extLst>
      <p:ext uri="{BB962C8B-B14F-4D97-AF65-F5344CB8AC3E}">
        <p14:creationId xmlns:p14="http://schemas.microsoft.com/office/powerpoint/2010/main" val="80838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D</a:t>
            </a:r>
          </a:p>
        </p:txBody>
      </p:sp>
      <p:sp>
        <p:nvSpPr>
          <p:cNvPr id="4" name="Marcador de número de diapositiva 3"/>
          <p:cNvSpPr>
            <a:spLocks noGrp="1"/>
          </p:cNvSpPr>
          <p:nvPr>
            <p:ph type="sldNum" sz="quarter" idx="5"/>
          </p:nvPr>
        </p:nvSpPr>
        <p:spPr/>
        <p:txBody>
          <a:bodyPr/>
          <a:lstStyle/>
          <a:p>
            <a:fld id="{E3B7F280-3010-4317-99EA-5FA29987561C}" type="slidenum">
              <a:rPr lang="es-ES" smtClean="0"/>
              <a:t>1</a:t>
            </a:fld>
            <a:endParaRPr lang="es-ES"/>
          </a:p>
        </p:txBody>
      </p:sp>
    </p:spTree>
    <p:extLst>
      <p:ext uri="{BB962C8B-B14F-4D97-AF65-F5344CB8AC3E}">
        <p14:creationId xmlns:p14="http://schemas.microsoft.com/office/powerpoint/2010/main" val="365521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7AAF94-FB47-C9CB-46EE-BC60E4205BF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BE92010-9D54-36B3-AA8A-E377ECD7A4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9C54709-9271-B173-BF93-266209F27B4D}"/>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5" name="Marcador de pie de página 4">
            <a:extLst>
              <a:ext uri="{FF2B5EF4-FFF2-40B4-BE49-F238E27FC236}">
                <a16:creationId xmlns:a16="http://schemas.microsoft.com/office/drawing/2014/main" id="{2A2BB946-CBA8-52C1-112F-49D08EC2083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DD26EB3-F69E-FB3E-FA2E-F594C7F4FFE2}"/>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114894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D03F-4D73-4E9E-2BD9-70BBBC6E395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3A80B99-C46D-1B9C-CA0B-52B3C35DDB3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33BD63-C4D2-F3D5-5E40-6E90A389F89B}"/>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5" name="Marcador de pie de página 4">
            <a:extLst>
              <a:ext uri="{FF2B5EF4-FFF2-40B4-BE49-F238E27FC236}">
                <a16:creationId xmlns:a16="http://schemas.microsoft.com/office/drawing/2014/main" id="{CCE1482F-8CEE-3716-AF98-12DEAD8573E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FC49344-C867-C7BF-DE0E-3A13BD6C250E}"/>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406589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9757FE5-7145-3C7E-3652-C3D43C7D2FE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6A89477-6C64-6177-305A-D11BD8EBF28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13FDF75-471E-1385-703E-32CC53FBE77A}"/>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5" name="Marcador de pie de página 4">
            <a:extLst>
              <a:ext uri="{FF2B5EF4-FFF2-40B4-BE49-F238E27FC236}">
                <a16:creationId xmlns:a16="http://schemas.microsoft.com/office/drawing/2014/main" id="{9BC19BA2-3C6C-6566-D44C-089A0028A0C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BB0252A-5BA4-80BA-F20D-D1661ED9D6ED}"/>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246752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FF6E5-3284-B753-5BE2-D3CF20CB14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FA2152B-AE2C-68E3-825B-E84673DF4B2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C646100-1837-98F2-EF8B-D8A2127D5AF5}"/>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5" name="Marcador de pie de página 4">
            <a:extLst>
              <a:ext uri="{FF2B5EF4-FFF2-40B4-BE49-F238E27FC236}">
                <a16:creationId xmlns:a16="http://schemas.microsoft.com/office/drawing/2014/main" id="{71418BCC-78E1-B944-1148-E8554EA6C02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C632AFF-0569-CBE8-C0F2-96F5615EDB0C}"/>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192552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AA762-54BC-23EC-3D9B-D9C0AE048C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4E9A7C-F0E5-A064-2381-226F3C261D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6E72BBC-0AA8-568A-87CA-0DA82ACE35A2}"/>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5" name="Marcador de pie de página 4">
            <a:extLst>
              <a:ext uri="{FF2B5EF4-FFF2-40B4-BE49-F238E27FC236}">
                <a16:creationId xmlns:a16="http://schemas.microsoft.com/office/drawing/2014/main" id="{7AAEC5D7-940E-C71A-9E3E-1E51168357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2FC064A-FB9B-63D3-BD77-D51CD215101A}"/>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147982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1080D-2648-964D-2629-3076BF1B899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5359959-66B0-2515-9F65-8E6484696C2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A26CC18-0A07-4FA7-C767-4A5DFC4957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F3F4D7F-4168-F52C-0FBA-37951AB8CBE0}"/>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6" name="Marcador de pie de página 5">
            <a:extLst>
              <a:ext uri="{FF2B5EF4-FFF2-40B4-BE49-F238E27FC236}">
                <a16:creationId xmlns:a16="http://schemas.microsoft.com/office/drawing/2014/main" id="{3E06EEF7-A7D8-EE1B-6420-896886D4D2D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8036915-963F-B4E3-1AC1-9954E72D97A2}"/>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307594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3E0A1-2939-F554-F0EE-158C5677B72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6D7761-C4AD-256E-9D33-7D1E6B5077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9D11E2D-593A-0B2E-CA75-979712FC7DD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94B4029-F36B-F0CA-B730-9A054CD19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9B176E0-ECDF-ED3A-BA29-615065BE5AC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DEF66FF-C6DD-26AA-84DD-DFE2D6E9DD18}"/>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8" name="Marcador de pie de página 7">
            <a:extLst>
              <a:ext uri="{FF2B5EF4-FFF2-40B4-BE49-F238E27FC236}">
                <a16:creationId xmlns:a16="http://schemas.microsoft.com/office/drawing/2014/main" id="{10D62828-82AC-D1BB-AB5C-3A3709E6048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C59CA7E8-1057-DAFA-2784-1FFDC8A1BEC5}"/>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389256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00A778-64FD-E456-8B76-34549214743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A5089EA-97D6-38BE-12CA-41620A7013BE}"/>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4" name="Marcador de pie de página 3">
            <a:extLst>
              <a:ext uri="{FF2B5EF4-FFF2-40B4-BE49-F238E27FC236}">
                <a16:creationId xmlns:a16="http://schemas.microsoft.com/office/drawing/2014/main" id="{40969F94-7862-6561-319D-8DEEFB2DF9E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07CE133-5E6F-242D-BA1E-12F48A64E4E4}"/>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152797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F6E05D-ABB9-6090-7006-FF9B4C019439}"/>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3" name="Marcador de pie de página 2">
            <a:extLst>
              <a:ext uri="{FF2B5EF4-FFF2-40B4-BE49-F238E27FC236}">
                <a16:creationId xmlns:a16="http://schemas.microsoft.com/office/drawing/2014/main" id="{38B51AB7-84B4-3D1A-C7DC-87B79D3EBCA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167AC6C0-EFC2-5317-9C43-2BE87633A51B}"/>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91922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2930C-8E58-9FA6-453B-15DD71AEC4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2C5CCEF-DE16-02B0-B25A-8FA74F505C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2BEB7820-0B28-84C9-3998-09B22B370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BADFD2A-7FF2-1001-27B4-4C25897A4CC2}"/>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6" name="Marcador de pie de página 5">
            <a:extLst>
              <a:ext uri="{FF2B5EF4-FFF2-40B4-BE49-F238E27FC236}">
                <a16:creationId xmlns:a16="http://schemas.microsoft.com/office/drawing/2014/main" id="{454C22F8-86C9-1E70-890E-BF6E32BB932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C2BDFFA-AE6D-BC18-433A-8E4228FFBE78}"/>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136987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E9C29-55F9-C6BE-CD04-A8FF90EADF3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DF100BB-A420-43C8-3538-9C840D17D2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47FBFC17-A5E8-231B-829E-FD84EAEF7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66646B-5909-1873-C257-4C6983547F5A}"/>
              </a:ext>
            </a:extLst>
          </p:cNvPr>
          <p:cNvSpPr>
            <a:spLocks noGrp="1"/>
          </p:cNvSpPr>
          <p:nvPr>
            <p:ph type="dt" sz="half" idx="10"/>
          </p:nvPr>
        </p:nvSpPr>
        <p:spPr/>
        <p:txBody>
          <a:bodyPr/>
          <a:lstStyle/>
          <a:p>
            <a:fld id="{1EB7D2E3-0F69-43CE-84C8-FE971DC401A4}" type="datetimeFigureOut">
              <a:rPr lang="es-CO" smtClean="0"/>
              <a:t>17/04/2024</a:t>
            </a:fld>
            <a:endParaRPr lang="es-CO"/>
          </a:p>
        </p:txBody>
      </p:sp>
      <p:sp>
        <p:nvSpPr>
          <p:cNvPr id="6" name="Marcador de pie de página 5">
            <a:extLst>
              <a:ext uri="{FF2B5EF4-FFF2-40B4-BE49-F238E27FC236}">
                <a16:creationId xmlns:a16="http://schemas.microsoft.com/office/drawing/2014/main" id="{66DD0149-9198-5D98-0A7E-845B5F83624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6E0895-F74C-274D-B401-1D6FCCA92161}"/>
              </a:ext>
            </a:extLst>
          </p:cNvPr>
          <p:cNvSpPr>
            <a:spLocks noGrp="1"/>
          </p:cNvSpPr>
          <p:nvPr>
            <p:ph type="sldNum" sz="quarter" idx="12"/>
          </p:nvPr>
        </p:nvSpPr>
        <p:spPr/>
        <p:txBody>
          <a:bodyPr/>
          <a:lstStyle/>
          <a:p>
            <a:fld id="{FE9ECA57-12C7-4A45-8603-2F865231A9C8}" type="slidenum">
              <a:rPr lang="es-CO" smtClean="0"/>
              <a:t>‹Nº›</a:t>
            </a:fld>
            <a:endParaRPr lang="es-CO"/>
          </a:p>
        </p:txBody>
      </p:sp>
    </p:spTree>
    <p:extLst>
      <p:ext uri="{BB962C8B-B14F-4D97-AF65-F5344CB8AC3E}">
        <p14:creationId xmlns:p14="http://schemas.microsoft.com/office/powerpoint/2010/main" val="148377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D0CB86C-4100-ADF2-1D18-A65EC70F8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AAC7179-FB50-05F0-B277-50F93F638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F91752-5B1F-43C7-0809-D2AF5AD03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B7D2E3-0F69-43CE-84C8-FE971DC401A4}" type="datetimeFigureOut">
              <a:rPr lang="es-CO" smtClean="0"/>
              <a:t>17/04/2024</a:t>
            </a:fld>
            <a:endParaRPr lang="es-CO"/>
          </a:p>
        </p:txBody>
      </p:sp>
      <p:sp>
        <p:nvSpPr>
          <p:cNvPr id="5" name="Marcador de pie de página 4">
            <a:extLst>
              <a:ext uri="{FF2B5EF4-FFF2-40B4-BE49-F238E27FC236}">
                <a16:creationId xmlns:a16="http://schemas.microsoft.com/office/drawing/2014/main" id="{85C70297-8672-7F05-283E-18D82FF64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C5CEB8C6-D1B7-9212-D5A0-08FDCD82F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9ECA57-12C7-4A45-8603-2F865231A9C8}" type="slidenum">
              <a:rPr lang="es-CO" smtClean="0"/>
              <a:t>‹Nº›</a:t>
            </a:fld>
            <a:endParaRPr lang="es-CO"/>
          </a:p>
        </p:txBody>
      </p:sp>
    </p:spTree>
    <p:extLst>
      <p:ext uri="{BB962C8B-B14F-4D97-AF65-F5344CB8AC3E}">
        <p14:creationId xmlns:p14="http://schemas.microsoft.com/office/powerpoint/2010/main" val="576119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6.png"/><Relationship Id="rId5" Type="http://schemas.openxmlformats.org/officeDocument/2006/relationships/hyperlink" Target="https://isolution.pro/es/q/so77994488/como-crear-un-grafico-de-barras-apiladas-con-una-serie-de-tiempo-y-valores-agregados" TargetMode="External"/><Relationship Id="rId10" Type="http://schemas.openxmlformats.org/officeDocument/2006/relationships/hyperlink" Target="https://creativecommons.org/licenses/by-nc/3.0/" TargetMode="External"/><Relationship Id="rId4" Type="http://schemas.openxmlformats.org/officeDocument/2006/relationships/image" Target="../media/image3.png"/><Relationship Id="rId9" Type="http://schemas.openxmlformats.org/officeDocument/2006/relationships/hyperlink" Target="http://nosoloeconomia.com/bajar-o-subir-precios-saber-elegir-el-momento-adecuado/"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isolution.pro/es/q/so77994488/como-crear-un-grafico-de-barras-apiladas-con-una-serie-de-tiempo-y-valores-agregados" TargetMode="External"/><Relationship Id="rId7"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11" Type="http://schemas.openxmlformats.org/officeDocument/2006/relationships/image" Target="../media/image2.svg"/><Relationship Id="rId5" Type="http://schemas.openxmlformats.org/officeDocument/2006/relationships/hyperlink" Target="http://nosoloeconomia.com/bajar-o-subir-precios-saber-elegir-el-momento-adecuado/" TargetMode="External"/><Relationship Id="rId10" Type="http://schemas.openxmlformats.org/officeDocument/2006/relationships/image" Target="../media/image1.png"/><Relationship Id="rId4" Type="http://schemas.openxmlformats.org/officeDocument/2006/relationships/image" Target="../media/image5.jpe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668C9665-C36A-F13D-8409-DDBA6C39B8A2}"/>
              </a:ext>
            </a:extLst>
          </p:cNvPr>
          <p:cNvSpPr/>
          <p:nvPr/>
        </p:nvSpPr>
        <p:spPr>
          <a:xfrm>
            <a:off x="13331" y="1885782"/>
            <a:ext cx="2048256" cy="4791461"/>
          </a:xfrm>
          <a:prstGeom prst="roundRect">
            <a:avLst>
              <a:gd name="adj" fmla="val 4761"/>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es-ES" sz="1200" b="1">
                <a:solidFill>
                  <a:schemeClr val="tx1"/>
                </a:solidFill>
              </a:rPr>
              <a:t>Datos</a:t>
            </a:r>
          </a:p>
          <a:p>
            <a:pPr algn="ctr"/>
            <a:r>
              <a:rPr lang="es-CO" sz="1000">
                <a:solidFill>
                  <a:schemeClr val="tx1"/>
                </a:solidFill>
              </a:rPr>
              <a:t>Ventas a sus clientes</a:t>
            </a:r>
          </a:p>
          <a:p>
            <a:pPr algn="ctr"/>
            <a:r>
              <a:rPr lang="es-CO" sz="1000">
                <a:solidFill>
                  <a:schemeClr val="tx1"/>
                </a:solidFill>
              </a:rPr>
              <a:t>Compras de productos</a:t>
            </a:r>
          </a:p>
          <a:p>
            <a:pPr algn="ctr"/>
            <a:r>
              <a:rPr lang="es-CO" sz="1000">
                <a:solidFill>
                  <a:schemeClr val="tx1"/>
                </a:solidFill>
              </a:rPr>
              <a:t>Productos (Características)</a:t>
            </a:r>
          </a:p>
          <a:p>
            <a:pPr algn="ctr"/>
            <a:r>
              <a:rPr lang="es-CO" sz="1000">
                <a:solidFill>
                  <a:schemeClr val="tx1"/>
                </a:solidFill>
              </a:rPr>
              <a:t>Perdida de producto</a:t>
            </a:r>
          </a:p>
          <a:p>
            <a:pPr algn="ctr"/>
            <a:r>
              <a:rPr lang="es-CO" sz="1000">
                <a:solidFill>
                  <a:schemeClr val="tx1"/>
                </a:solidFill>
              </a:rPr>
              <a:t>Pronóstico por cada producto </a:t>
            </a:r>
          </a:p>
          <a:p>
            <a:pPr algn="ctr"/>
            <a:endParaRPr lang="es-CO" sz="1000">
              <a:solidFill>
                <a:schemeClr val="tx1"/>
              </a:solidFill>
            </a:endParaRPr>
          </a:p>
          <a:p>
            <a:pPr algn="ctr"/>
            <a:r>
              <a:rPr lang="es-CO" sz="1200" b="1">
                <a:solidFill>
                  <a:schemeClr val="tx1"/>
                </a:solidFill>
              </a:rPr>
              <a:t>Datos externos</a:t>
            </a:r>
          </a:p>
          <a:p>
            <a:pPr algn="ctr"/>
            <a:endParaRPr lang="es-CO" sz="1200" b="1">
              <a:solidFill>
                <a:schemeClr val="tx1"/>
              </a:solidFill>
            </a:endParaRPr>
          </a:p>
          <a:p>
            <a:pPr algn="ctr"/>
            <a:r>
              <a:rPr lang="es-CO" sz="1000">
                <a:solidFill>
                  <a:schemeClr val="tx1"/>
                </a:solidFill>
              </a:rPr>
              <a:t>Información semanal de precios de productos fuente  </a:t>
            </a:r>
            <a:r>
              <a:rPr lang="es-CO" sz="1000" err="1">
                <a:solidFill>
                  <a:schemeClr val="tx1"/>
                </a:solidFill>
              </a:rPr>
              <a:t>Sipsa</a:t>
            </a:r>
            <a:r>
              <a:rPr lang="es-CO" sz="1000">
                <a:solidFill>
                  <a:schemeClr val="tx1"/>
                </a:solidFill>
              </a:rPr>
              <a:t> (</a:t>
            </a:r>
            <a:r>
              <a:rPr lang="es-CO" sz="1000" err="1">
                <a:solidFill>
                  <a:schemeClr val="tx1"/>
                </a:solidFill>
              </a:rPr>
              <a:t>Dane</a:t>
            </a:r>
            <a:r>
              <a:rPr lang="es-CO" sz="1000">
                <a:solidFill>
                  <a:schemeClr val="tx1"/>
                </a:solidFill>
              </a:rPr>
              <a:t>)</a:t>
            </a:r>
          </a:p>
        </p:txBody>
      </p:sp>
      <p:sp>
        <p:nvSpPr>
          <p:cNvPr id="4" name="Rectángulo: esquinas redondeadas 3">
            <a:extLst>
              <a:ext uri="{FF2B5EF4-FFF2-40B4-BE49-F238E27FC236}">
                <a16:creationId xmlns:a16="http://schemas.microsoft.com/office/drawing/2014/main" id="{E1E1AD30-0350-77F2-6797-364F7917A517}"/>
              </a:ext>
            </a:extLst>
          </p:cNvPr>
          <p:cNvSpPr/>
          <p:nvPr/>
        </p:nvSpPr>
        <p:spPr>
          <a:xfrm>
            <a:off x="2039270" y="1363702"/>
            <a:ext cx="2048256" cy="5313541"/>
          </a:xfrm>
          <a:prstGeom prst="roundRect">
            <a:avLst>
              <a:gd name="adj" fmla="val 3494"/>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es-ES" sz="1200" b="1">
                <a:solidFill>
                  <a:schemeClr val="tx1"/>
                </a:solidFill>
              </a:rPr>
              <a:t>Extracción</a:t>
            </a:r>
          </a:p>
          <a:p>
            <a:pPr algn="ctr"/>
            <a:endParaRPr lang="es-ES" sz="1000">
              <a:solidFill>
                <a:schemeClr val="tx1"/>
              </a:solidFill>
            </a:endParaRPr>
          </a:p>
          <a:p>
            <a:pPr algn="ctr">
              <a:lnSpc>
                <a:spcPct val="107000"/>
              </a:lnSpc>
              <a:spcAft>
                <a:spcPts val="800"/>
              </a:spcAft>
            </a:pP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¿Qué fuentes de datos es necesario incluir y cómo se accede a ellas (API, </a:t>
            </a:r>
            <a:r>
              <a:rPr lang="es-ES" sz="1000" b="1" i="1" kern="10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Streaming</a:t>
            </a: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 requiere captcha/solicitud)?</a:t>
            </a:r>
          </a:p>
          <a:p>
            <a:pPr algn="ctr">
              <a:lnSpc>
                <a:spcPct val="107000"/>
              </a:lnSpc>
              <a:spcAft>
                <a:spcPts val="800"/>
              </a:spcAft>
            </a:pPr>
            <a:r>
              <a:rPr lang="es-ES"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Para la extracción de datos de la empresa será de manera local (aunque la empresa podría considerar en un futuro el uso de plataformas en la nube para almacenar los datos). Para acceder a los datos del DANE, se </a:t>
            </a:r>
            <a:r>
              <a:rPr lang="es-CO"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descargarán directamente de la página del DANE de forma manual por semana.</a:t>
            </a:r>
          </a:p>
          <a:p>
            <a:pPr algn="ctr">
              <a:lnSpc>
                <a:spcPct val="107000"/>
              </a:lnSpc>
              <a:spcAft>
                <a:spcPts val="800"/>
              </a:spcAft>
            </a:pP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¿Cómo especificar la consulta de los datos (filtros por fecha, lugar modalidad, bien/servicio …)?</a:t>
            </a:r>
          </a:p>
          <a:p>
            <a:pPr algn="ctr">
              <a:lnSpc>
                <a:spcPct val="107000"/>
              </a:lnSpc>
              <a:spcAft>
                <a:spcPts val="800"/>
              </a:spcAft>
            </a:pPr>
            <a:r>
              <a:rPr lang="es-ES" sz="1000" kern="100">
                <a:solidFill>
                  <a:schemeClr val="tx1"/>
                </a:solidFill>
                <a:latin typeface="Aptos"/>
                <a:ea typeface="Aptos" panose="020B0004020202020204" pitchFamily="34" charset="0"/>
                <a:cs typeface="Times New Roman"/>
              </a:rPr>
              <a:t>Se consultan los datos a partir de la fecha de la fecha inicial del origen de los datos (junio 2022) de los productos administrados por </a:t>
            </a:r>
            <a:r>
              <a:rPr lang="es-ES" sz="1000" kern="100" err="1">
                <a:solidFill>
                  <a:schemeClr val="tx1"/>
                </a:solidFill>
                <a:latin typeface="Aptos"/>
                <a:ea typeface="Aptos" panose="020B0004020202020204" pitchFamily="34" charset="0"/>
                <a:cs typeface="Times New Roman"/>
              </a:rPr>
              <a:t>Frubana</a:t>
            </a:r>
            <a:r>
              <a:rPr lang="es-ES" sz="1000" kern="100">
                <a:solidFill>
                  <a:schemeClr val="tx1"/>
                </a:solidFill>
                <a:latin typeface="Aptos"/>
                <a:ea typeface="Aptos" panose="020B0004020202020204" pitchFamily="34" charset="0"/>
                <a:cs typeface="Times New Roman"/>
              </a:rPr>
              <a:t> en Barranquilla. Así mismo la información semanal descargada en archivos </a:t>
            </a:r>
            <a:endParaRPr lang="es-ES"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Rectángulo: esquinas redondeadas 5">
            <a:extLst>
              <a:ext uri="{FF2B5EF4-FFF2-40B4-BE49-F238E27FC236}">
                <a16:creationId xmlns:a16="http://schemas.microsoft.com/office/drawing/2014/main" id="{DD10E73D-0AE5-65CB-C561-B2D6A1FCE718}"/>
              </a:ext>
            </a:extLst>
          </p:cNvPr>
          <p:cNvSpPr/>
          <p:nvPr/>
        </p:nvSpPr>
        <p:spPr>
          <a:xfrm>
            <a:off x="4065209" y="1206391"/>
            <a:ext cx="2048256" cy="5470852"/>
          </a:xfrm>
          <a:prstGeom prst="roundRect">
            <a:avLst>
              <a:gd name="adj" fmla="val 2762"/>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es-ES" sz="1200" b="1">
                <a:solidFill>
                  <a:schemeClr val="tx1"/>
                </a:solidFill>
              </a:rPr>
              <a:t>Transformación / carga</a:t>
            </a:r>
          </a:p>
          <a:p>
            <a:pPr algn="ctr"/>
            <a:endParaRPr lang="es-ES" sz="1000">
              <a:solidFill>
                <a:schemeClr val="tx1"/>
              </a:solidFill>
            </a:endParaRPr>
          </a:p>
          <a:p>
            <a:pPr algn="ctr">
              <a:lnSpc>
                <a:spcPct val="107000"/>
              </a:lnSpc>
              <a:spcAft>
                <a:spcPts val="800"/>
              </a:spcAft>
            </a:pP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¿Qué características deben tener los datos que requieren los análisis considerados (formato, tipo de dato, balanceo, errores) para producir conclusiones validas?</a:t>
            </a:r>
          </a:p>
          <a:p>
            <a:pPr algn="ctr">
              <a:lnSpc>
                <a:spcPct val="107000"/>
              </a:lnSpc>
              <a:spcAft>
                <a:spcPts val="800"/>
              </a:spcAft>
            </a:pP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Siempre y cuando sean bases de datos transaccionales, se pueden transformar para que sean bases de datos analíticas, los archivos a utilizar propios de Frubana son en formato .</a:t>
            </a:r>
            <a:r>
              <a:rPr lang="es-ES" sz="1000" kern="100" err="1">
                <a:solidFill>
                  <a:schemeClr val="tx1"/>
                </a:solidFill>
                <a:latin typeface="Aptos" panose="020B0004020202020204" pitchFamily="34" charset="0"/>
                <a:ea typeface="Aptos" panose="020B0004020202020204" pitchFamily="34" charset="0"/>
                <a:cs typeface="Times New Roman" panose="02020603050405020304" pitchFamily="18" charset="0"/>
              </a:rPr>
              <a:t>csv</a:t>
            </a: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 o .pck, y los datos externos de </a:t>
            </a:r>
            <a:r>
              <a:rPr lang="es-ES" sz="1000" kern="100" err="1">
                <a:solidFill>
                  <a:schemeClr val="tx1"/>
                </a:solidFill>
                <a:latin typeface="Aptos" panose="020B0004020202020204" pitchFamily="34" charset="0"/>
                <a:ea typeface="Aptos" panose="020B0004020202020204" pitchFamily="34" charset="0"/>
                <a:cs typeface="Times New Roman" panose="02020603050405020304" pitchFamily="18" charset="0"/>
              </a:rPr>
              <a:t>Dane</a:t>
            </a: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 en formato xlsx. </a:t>
            </a:r>
            <a:endParaRPr lang="es-CO"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¿Qué transformaciones son necesarias para llevar los datos a la forma requerida?</a:t>
            </a:r>
            <a:endParaRPr lang="es-CO"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s-CO"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El proceso de ETL requerirá que se consideren procesos de lectura de datos, transformación a </a:t>
            </a:r>
            <a:r>
              <a:rPr lang="es-CO" sz="1000" kern="100" err="1">
                <a:solidFill>
                  <a:schemeClr val="tx1"/>
                </a:solidFill>
                <a:latin typeface="Aptos" panose="020B0004020202020204" pitchFamily="34" charset="0"/>
                <a:ea typeface="Aptos" panose="020B0004020202020204" pitchFamily="34" charset="0"/>
                <a:cs typeface="Times New Roman" panose="02020603050405020304" pitchFamily="18" charset="0"/>
              </a:rPr>
              <a:t>Dataframes</a:t>
            </a:r>
            <a:r>
              <a:rPr lang="es-CO"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 transformación de tipos de datos, uniones de las tablas resultantes para los datos de Frubana y los datos del </a:t>
            </a:r>
            <a:r>
              <a:rPr lang="es-CO" sz="1000" kern="100" err="1">
                <a:solidFill>
                  <a:schemeClr val="tx1"/>
                </a:solidFill>
                <a:latin typeface="Aptos" panose="020B0004020202020204" pitchFamily="34" charset="0"/>
                <a:ea typeface="Aptos" panose="020B0004020202020204" pitchFamily="34" charset="0"/>
                <a:cs typeface="Times New Roman" panose="02020603050405020304" pitchFamily="18" charset="0"/>
              </a:rPr>
              <a:t>Sipsa</a:t>
            </a:r>
            <a:r>
              <a:rPr lang="es-CO"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 </a:t>
            </a:r>
          </a:p>
          <a:p>
            <a:pPr algn="ctr">
              <a:lnSpc>
                <a:spcPct val="107000"/>
              </a:lnSpc>
              <a:spcAft>
                <a:spcPts val="800"/>
              </a:spcAft>
            </a:pPr>
            <a:r>
              <a:rPr lang="es-CO"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Los </a:t>
            </a:r>
            <a:r>
              <a:rPr lang="es-CO"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datos del </a:t>
            </a:r>
            <a:r>
              <a:rPr lang="es-CO" sz="1000" kern="100" err="1">
                <a:solidFill>
                  <a:schemeClr val="tx1"/>
                </a:solidFill>
                <a:latin typeface="Aptos" panose="020B0004020202020204" pitchFamily="34" charset="0"/>
                <a:ea typeface="Aptos" panose="020B0004020202020204" pitchFamily="34" charset="0"/>
                <a:cs typeface="Times New Roman" panose="02020603050405020304" pitchFamily="18" charset="0"/>
              </a:rPr>
              <a:t>Sipsa</a:t>
            </a:r>
            <a:r>
              <a:rPr lang="es-CO"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 requieren una consolidación de los archivos semanales, en un solo </a:t>
            </a:r>
            <a:r>
              <a:rPr lang="es-CO" sz="1000" kern="100" err="1">
                <a:solidFill>
                  <a:schemeClr val="tx1"/>
                </a:solidFill>
                <a:latin typeface="Aptos" panose="020B0004020202020204" pitchFamily="34" charset="0"/>
                <a:ea typeface="Aptos" panose="020B0004020202020204" pitchFamily="34" charset="0"/>
                <a:cs typeface="Times New Roman" panose="02020603050405020304" pitchFamily="18" charset="0"/>
              </a:rPr>
              <a:t>Dataframe</a:t>
            </a:r>
            <a:r>
              <a:rPr lang="es-CO"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a:t>
            </a:r>
            <a:endParaRPr lang="es-CO"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Rectángulo: esquinas redondeadas 6">
            <a:extLst>
              <a:ext uri="{FF2B5EF4-FFF2-40B4-BE49-F238E27FC236}">
                <a16:creationId xmlns:a16="http://schemas.microsoft.com/office/drawing/2014/main" id="{8B64A021-B8E8-4DF0-536D-C384FDAC808F}"/>
              </a:ext>
            </a:extLst>
          </p:cNvPr>
          <p:cNvSpPr/>
          <p:nvPr/>
        </p:nvSpPr>
        <p:spPr>
          <a:xfrm>
            <a:off x="6091148" y="902155"/>
            <a:ext cx="2048256" cy="5775088"/>
          </a:xfrm>
          <a:prstGeom prst="roundRect">
            <a:avLst>
              <a:gd name="adj" fmla="val 4870"/>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r>
              <a:rPr lang="es-ES" sz="1200" b="1">
                <a:solidFill>
                  <a:schemeClr val="tx1"/>
                </a:solidFill>
              </a:rPr>
              <a:t>Análisis</a:t>
            </a:r>
          </a:p>
          <a:p>
            <a:pPr algn="ctr"/>
            <a:endParaRPr lang="es-ES" sz="1000">
              <a:solidFill>
                <a:schemeClr val="tx1"/>
              </a:solidFill>
            </a:endParaRPr>
          </a:p>
          <a:p>
            <a:pPr algn="ctr">
              <a:lnSpc>
                <a:spcPct val="107000"/>
              </a:lnSpc>
              <a:spcAft>
                <a:spcPts val="800"/>
              </a:spcAft>
            </a:pP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¿Qué preguntas debe abordar el a análisis (y como se relaciona con modelos analíticos descriptivos, predictivos o prescriptivos)?</a:t>
            </a:r>
          </a:p>
          <a:p>
            <a:pPr algn="ctr">
              <a:lnSpc>
                <a:spcPct val="107000"/>
              </a:lnSpc>
              <a:spcAft>
                <a:spcPts val="800"/>
              </a:spcAft>
            </a:pP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La pregunta que se trata de responder es </a:t>
            </a:r>
            <a:r>
              <a:rPr lang="es-ES" sz="1000" b="1" kern="100">
                <a:solidFill>
                  <a:schemeClr val="tx1"/>
                </a:solidFill>
                <a:latin typeface="Aptos" panose="020B0004020202020204" pitchFamily="34" charset="0"/>
                <a:ea typeface="Aptos" panose="020B0004020202020204" pitchFamily="34" charset="0"/>
                <a:cs typeface="Times New Roman" panose="02020603050405020304" pitchFamily="18" charset="0"/>
              </a:rPr>
              <a:t>¿Cuál es el precio adecuado para el portafolio de productos de modo que se incremente la contribución? </a:t>
            </a: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Considerando las restricciones como tope de precio por el SIPSA, perdida excesiva de demanda, perdida de contribución. Este es un modelo prescriptivo.</a:t>
            </a:r>
            <a:endParaRPr lang="es-CO"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¿Qué técnicas, modelos o algoritmos puede involucrar (</a:t>
            </a:r>
            <a:r>
              <a:rPr lang="es-ES" sz="1000" b="1" i="1" kern="10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text-mining</a:t>
            </a: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 econométrico, clasificación, pronostico, análisis de redes, anomalías, simulación, optimización)?</a:t>
            </a:r>
          </a:p>
          <a:p>
            <a:pPr algn="ctr">
              <a:lnSpc>
                <a:spcPct val="107000"/>
              </a:lnSpc>
              <a:spcAft>
                <a:spcPts val="800"/>
              </a:spcAft>
            </a:pP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Análisis estadístico para identificación de patrones. </a:t>
            </a:r>
          </a:p>
          <a:p>
            <a:pPr algn="ctr">
              <a:lnSpc>
                <a:spcPct val="107000"/>
              </a:lnSpc>
              <a:spcAft>
                <a:spcPts val="800"/>
              </a:spcAft>
            </a:pP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Se utilizará modelos de </a:t>
            </a:r>
            <a:r>
              <a:rPr lang="es-ES" sz="1000" b="1" kern="100">
                <a:solidFill>
                  <a:schemeClr val="tx1"/>
                </a:solidFill>
                <a:latin typeface="Aptos" panose="020B0004020202020204" pitchFamily="34" charset="0"/>
                <a:ea typeface="Aptos" panose="020B0004020202020204" pitchFamily="34" charset="0"/>
                <a:cs typeface="Times New Roman" panose="02020603050405020304" pitchFamily="18" charset="0"/>
              </a:rPr>
              <a:t>regresión</a:t>
            </a: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 para entender el comportamiento de los precios según la demanda y calcular posteriormente </a:t>
            </a:r>
            <a:endParaRPr lang="es-CO" sz="1000">
              <a:solidFill>
                <a:schemeClr val="tx1"/>
              </a:solidFill>
            </a:endParaRPr>
          </a:p>
        </p:txBody>
      </p:sp>
      <p:sp>
        <p:nvSpPr>
          <p:cNvPr id="8" name="Rectángulo: esquinas redondeadas 7">
            <a:extLst>
              <a:ext uri="{FF2B5EF4-FFF2-40B4-BE49-F238E27FC236}">
                <a16:creationId xmlns:a16="http://schemas.microsoft.com/office/drawing/2014/main" id="{28BD87DD-AEC0-4BFB-27C4-00915FAF4F73}"/>
              </a:ext>
            </a:extLst>
          </p:cNvPr>
          <p:cNvSpPr/>
          <p:nvPr/>
        </p:nvSpPr>
        <p:spPr>
          <a:xfrm>
            <a:off x="8115976" y="540774"/>
            <a:ext cx="2048256" cy="6136469"/>
          </a:xfrm>
          <a:prstGeom prst="roundRect">
            <a:avLst>
              <a:gd name="adj" fmla="val 754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rmAutofit lnSpcReduction="10000"/>
          </a:bodyPr>
          <a:lstStyle/>
          <a:p>
            <a:pPr algn="ctr"/>
            <a:r>
              <a:rPr lang="es-ES" sz="1200" b="1">
                <a:solidFill>
                  <a:schemeClr val="tx1"/>
                </a:solidFill>
              </a:rPr>
              <a:t>Uso</a:t>
            </a:r>
          </a:p>
          <a:p>
            <a:pPr algn="ctr"/>
            <a:endParaRPr lang="es-ES" sz="1000">
              <a:solidFill>
                <a:schemeClr val="tx1"/>
              </a:solidFill>
            </a:endParaRPr>
          </a:p>
          <a:p>
            <a:pPr algn="ctr">
              <a:spcAft>
                <a:spcPts val="600"/>
              </a:spcAft>
            </a:pP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¿Quién es usuario final del artefacto y como afecta esto el diseño?</a:t>
            </a:r>
          </a:p>
          <a:p>
            <a:pPr algn="ctr">
              <a:spcAft>
                <a:spcPts val="600"/>
              </a:spcAft>
            </a:pP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Analista o Coordinador de</a:t>
            </a:r>
            <a:r>
              <a:rPr lang="es-ES"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 mercadeo encargado de fijación de precios de los productos, quien toma el resultado del desarrollo como base.</a:t>
            </a:r>
            <a:endParaRPr lang="es-CO"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gn="ctr">
              <a:spcAft>
                <a:spcPts val="600"/>
              </a:spcAft>
            </a:pP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¿Qué tipo de herramienta o uso supones (alerta, </a:t>
            </a:r>
            <a:r>
              <a:rPr lang="es-ES" sz="1000" b="1" i="1" kern="10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dashboard</a:t>
            </a: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 reporte, app)?</a:t>
            </a:r>
          </a:p>
          <a:p>
            <a:pPr algn="ctr">
              <a:spcAft>
                <a:spcPts val="600"/>
              </a:spcAft>
            </a:pP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Se desplegarán los resultados en un reporte con los precios de productos,  resultado del proceso de modelado, y un análisis descriptivo del impacto que los precios han tenido en los volúmenes de venta. Para esto, toma como base las ventas y compras históricas, y se desplieguen en formato de reporte.</a:t>
            </a:r>
          </a:p>
          <a:p>
            <a:pPr algn="ctr">
              <a:spcAft>
                <a:spcPts val="600"/>
              </a:spcAft>
            </a:pPr>
            <a:r>
              <a:rPr lang="es-ES" sz="1000" b="1" i="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¿Qué funcionalidades o características debe tener?</a:t>
            </a:r>
          </a:p>
          <a:p>
            <a:pPr algn="ctr">
              <a:spcAft>
                <a:spcPts val="600"/>
              </a:spcAft>
            </a:pPr>
            <a:r>
              <a:rPr lang="es-ES"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Per</a:t>
            </a:r>
            <a:r>
              <a:rPr lang="es-ES" sz="1000" kern="100">
                <a:solidFill>
                  <a:schemeClr val="tx1"/>
                </a:solidFill>
                <a:latin typeface="Aptos" panose="020B0004020202020204" pitchFamily="34" charset="0"/>
                <a:ea typeface="Aptos" panose="020B0004020202020204" pitchFamily="34" charset="0"/>
                <a:cs typeface="Times New Roman" panose="02020603050405020304" pitchFamily="18" charset="0"/>
              </a:rPr>
              <a:t>mite la consulta del precio de un producto, el cual ha sido calculado con el objetivo que maximice la contribución por su impacto en volumen, se muestra cálculo del rendimiento esperado según los precios sugeridos, márgenes, y su distancia con respecto a los precios de mercado.</a:t>
            </a:r>
            <a:endParaRPr lang="es-CO" sz="1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gn="ctr"/>
            <a:endParaRPr lang="es-CO" sz="1400">
              <a:solidFill>
                <a:schemeClr val="tx1"/>
              </a:solidFill>
            </a:endParaRPr>
          </a:p>
        </p:txBody>
      </p:sp>
      <p:sp>
        <p:nvSpPr>
          <p:cNvPr id="9" name="Rectángulo: esquinas redondeadas 8">
            <a:extLst>
              <a:ext uri="{FF2B5EF4-FFF2-40B4-BE49-F238E27FC236}">
                <a16:creationId xmlns:a16="http://schemas.microsoft.com/office/drawing/2014/main" id="{5A0EA357-14D8-4D35-0456-0B876E4CB125}"/>
              </a:ext>
            </a:extLst>
          </p:cNvPr>
          <p:cNvSpPr/>
          <p:nvPr/>
        </p:nvSpPr>
        <p:spPr>
          <a:xfrm>
            <a:off x="10143027" y="93563"/>
            <a:ext cx="2046866" cy="6583680"/>
          </a:xfrm>
          <a:prstGeom prst="roundRect">
            <a:avLst>
              <a:gd name="adj" fmla="val 4658"/>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0" bIns="36000" rtlCol="0" anchor="ctr">
            <a:normAutofit/>
          </a:bodyPr>
          <a:lstStyle/>
          <a:p>
            <a:pPr algn="ctr"/>
            <a:r>
              <a:rPr lang="es-ES" sz="1200" b="1">
                <a:solidFill>
                  <a:schemeClr val="tx1"/>
                </a:solidFill>
              </a:rPr>
              <a:t>¿A quién va dirigido?</a:t>
            </a:r>
          </a:p>
          <a:p>
            <a:pPr algn="ctr"/>
            <a:endParaRPr lang="es-ES" sz="1000">
              <a:solidFill>
                <a:schemeClr val="tx1"/>
              </a:solidFill>
            </a:endParaRPr>
          </a:p>
          <a:p>
            <a:pPr algn="ctr"/>
            <a:r>
              <a:rPr lang="es-ES" sz="1000">
                <a:solidFill>
                  <a:schemeClr val="tx1"/>
                </a:solidFill>
              </a:rPr>
              <a:t>A la gerencia de Mercadeo de </a:t>
            </a:r>
            <a:r>
              <a:rPr lang="es-ES" sz="1000" err="1">
                <a:solidFill>
                  <a:schemeClr val="tx1"/>
                </a:solidFill>
              </a:rPr>
              <a:t>Frubana</a:t>
            </a:r>
            <a:r>
              <a:rPr lang="es-ES" sz="1000">
                <a:solidFill>
                  <a:schemeClr val="tx1"/>
                </a:solidFill>
              </a:rPr>
              <a:t>, analistas o profesionales que definen precios de venta.</a:t>
            </a:r>
          </a:p>
          <a:p>
            <a:pPr algn="ctr"/>
            <a:r>
              <a:rPr lang="es-ES" sz="1000" b="1" i="1">
                <a:solidFill>
                  <a:schemeClr val="tx1"/>
                </a:solidFill>
              </a:rPr>
              <a:t>¿Qué conceptos, procesos, actores, factores o métricas clave están involucrados en el análisis?</a:t>
            </a:r>
          </a:p>
          <a:p>
            <a:pPr algn="ctr"/>
            <a:r>
              <a:rPr lang="es-ES" sz="1000">
                <a:solidFill>
                  <a:schemeClr val="tx1"/>
                </a:solidFill>
              </a:rPr>
              <a:t> El proyecto está enfocado en la fijación de precios de manera que maximice la contribución operativa, explorando conceptos de volumen, costos, márgenes y contribución. El objetivo es incrementar la contribución operativa total.</a:t>
            </a:r>
          </a:p>
          <a:p>
            <a:pPr algn="ctr"/>
            <a:r>
              <a:rPr lang="es-ES" sz="1000" b="1" i="1">
                <a:solidFill>
                  <a:schemeClr val="tx1"/>
                </a:solidFill>
              </a:rPr>
              <a:t>¿Qué requerimientos se deben cumplir y cómo medirlo verificar su cumplimiento?  </a:t>
            </a:r>
          </a:p>
          <a:p>
            <a:pPr algn="ctr"/>
            <a:r>
              <a:rPr lang="es-ES" sz="1000">
                <a:solidFill>
                  <a:schemeClr val="tx1"/>
                </a:solidFill>
              </a:rPr>
              <a:t>El usuario requiere un reporte con los precios sugeridos para cada producto, su venta y contribución estimada. Se mostrará la fecha de actualización de modelo, así como el error cuadrático medio. Un análisis descriptivo del impacto de los precios en ventas será incluido. Las métricas a seguir serán márgenes unitarios y contribución total.</a:t>
            </a:r>
          </a:p>
          <a:p>
            <a:pPr algn="ctr"/>
            <a:r>
              <a:rPr lang="es-ES" sz="1000" b="1" i="1">
                <a:solidFill>
                  <a:schemeClr val="tx1"/>
                </a:solidFill>
              </a:rPr>
              <a:t>¿Qué externalidades o consideraciones (éticas, organizacionales) tener en cuenta?</a:t>
            </a:r>
          </a:p>
          <a:p>
            <a:pPr algn="ctr"/>
            <a:r>
              <a:rPr lang="es-CO" sz="1000">
                <a:solidFill>
                  <a:schemeClr val="tx1"/>
                </a:solidFill>
              </a:rPr>
              <a:t>Se va a usar datos públicos para seguir los precios semanales del mercado como métrica de comparación para el modelo.</a:t>
            </a:r>
          </a:p>
        </p:txBody>
      </p:sp>
      <p:sp>
        <p:nvSpPr>
          <p:cNvPr id="11" name="CuadroTexto 10">
            <a:extLst>
              <a:ext uri="{FF2B5EF4-FFF2-40B4-BE49-F238E27FC236}">
                <a16:creationId xmlns:a16="http://schemas.microsoft.com/office/drawing/2014/main" id="{030D88DD-8EB8-A5F9-3F80-29F52A3688D6}"/>
              </a:ext>
            </a:extLst>
          </p:cNvPr>
          <p:cNvSpPr txBox="1"/>
          <p:nvPr/>
        </p:nvSpPr>
        <p:spPr>
          <a:xfrm>
            <a:off x="480097" y="806281"/>
            <a:ext cx="3357779" cy="400110"/>
          </a:xfrm>
          <a:prstGeom prst="rect">
            <a:avLst/>
          </a:prstGeom>
          <a:noFill/>
        </p:spPr>
        <p:txBody>
          <a:bodyPr wrap="none" rtlCol="0">
            <a:spAutoFit/>
          </a:bodyPr>
          <a:lstStyle/>
          <a:p>
            <a:r>
              <a:rPr lang="es-ES" sz="2000" b="1">
                <a:solidFill>
                  <a:schemeClr val="accent3">
                    <a:lumMod val="60000"/>
                    <a:lumOff val="40000"/>
                  </a:schemeClr>
                </a:solidFill>
              </a:rPr>
              <a:t>Prototipo fachada proyecto</a:t>
            </a:r>
            <a:endParaRPr lang="es-CO" sz="2000" b="1">
              <a:solidFill>
                <a:schemeClr val="accent3">
                  <a:lumMod val="60000"/>
                  <a:lumOff val="40000"/>
                </a:schemeClr>
              </a:solidFill>
            </a:endParaRPr>
          </a:p>
        </p:txBody>
      </p:sp>
      <p:pic>
        <p:nvPicPr>
          <p:cNvPr id="2" name="Gráfico 1">
            <a:extLst>
              <a:ext uri="{FF2B5EF4-FFF2-40B4-BE49-F238E27FC236}">
                <a16:creationId xmlns:a16="http://schemas.microsoft.com/office/drawing/2014/main" id="{4BAA70CD-D519-CE8C-DE29-82E911151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6378" y="126890"/>
            <a:ext cx="2892124" cy="877451"/>
          </a:xfrm>
          <a:prstGeom prst="rect">
            <a:avLst/>
          </a:prstGeom>
        </p:spPr>
      </p:pic>
    </p:spTree>
    <p:extLst>
      <p:ext uri="{BB962C8B-B14F-4D97-AF65-F5344CB8AC3E}">
        <p14:creationId xmlns:p14="http://schemas.microsoft.com/office/powerpoint/2010/main" val="409343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EDE6628-4294-6E43-71E1-69F00D5A55D5}"/>
              </a:ext>
            </a:extLst>
          </p:cNvPr>
          <p:cNvSpPr/>
          <p:nvPr/>
        </p:nvSpPr>
        <p:spPr>
          <a:xfrm>
            <a:off x="460783" y="421412"/>
            <a:ext cx="10568065" cy="6056026"/>
          </a:xfrm>
          <a:prstGeom prst="rect">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Gráfico 14">
            <a:extLst>
              <a:ext uri="{FF2B5EF4-FFF2-40B4-BE49-F238E27FC236}">
                <a16:creationId xmlns:a16="http://schemas.microsoft.com/office/drawing/2014/main" id="{8E620B47-2CB6-057E-2BAB-5E5AF32BD8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737" y="816339"/>
            <a:ext cx="2810735" cy="852758"/>
          </a:xfrm>
          <a:prstGeom prst="rect">
            <a:avLst/>
          </a:prstGeom>
        </p:spPr>
      </p:pic>
      <p:pic>
        <p:nvPicPr>
          <p:cNvPr id="3" name="Imagen 2" descr="Gráfico, Gráfico de líneas, Histograma&#10;&#10;Descripción generada automáticamente">
            <a:extLst>
              <a:ext uri="{FF2B5EF4-FFF2-40B4-BE49-F238E27FC236}">
                <a16:creationId xmlns:a16="http://schemas.microsoft.com/office/drawing/2014/main" id="{6362D2DB-BC6B-76BF-1F09-65CB3DF2816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526060" y="3044289"/>
            <a:ext cx="3708212" cy="27269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p14="http://schemas.microsoft.com/office/powerpoint/2010/main" Requires="p14">
          <p:contentPart p14:bwMode="auto" r:id="rId6">
            <p14:nvContentPartPr>
              <p14:cNvPr id="13" name="Entrada de lápiz 12">
                <a:extLst>
                  <a:ext uri="{FF2B5EF4-FFF2-40B4-BE49-F238E27FC236}">
                    <a16:creationId xmlns:a16="http://schemas.microsoft.com/office/drawing/2014/main" id="{46D634A9-DE6F-BF4A-FC83-B7180904EDA0}"/>
                  </a:ext>
                </a:extLst>
              </p14:cNvPr>
              <p14:cNvContentPartPr/>
              <p14:nvPr/>
            </p14:nvContentPartPr>
            <p14:xfrm>
              <a:off x="1503123" y="1899781"/>
              <a:ext cx="10438" cy="10438"/>
            </p14:xfrm>
          </p:contentPart>
        </mc:Choice>
        <mc:Fallback>
          <p:pic>
            <p:nvPicPr>
              <p:cNvPr id="13" name="Entrada de lápiz 12">
                <a:extLst>
                  <a:ext uri="{FF2B5EF4-FFF2-40B4-BE49-F238E27FC236}">
                    <a16:creationId xmlns:a16="http://schemas.microsoft.com/office/drawing/2014/main" id="{46D634A9-DE6F-BF4A-FC83-B7180904EDA0}"/>
                  </a:ext>
                </a:extLst>
              </p:cNvPr>
              <p:cNvPicPr/>
              <p:nvPr/>
            </p:nvPicPr>
            <p:blipFill>
              <a:blip r:embed="rId7"/>
              <a:stretch>
                <a:fillRect/>
              </a:stretch>
            </p:blipFill>
            <p:spPr>
              <a:xfrm>
                <a:off x="981223" y="1377881"/>
                <a:ext cx="1043800" cy="1043800"/>
              </a:xfrm>
              <a:prstGeom prst="rect">
                <a:avLst/>
              </a:prstGeom>
            </p:spPr>
          </p:pic>
        </mc:Fallback>
      </mc:AlternateContent>
      <p:sp>
        <p:nvSpPr>
          <p:cNvPr id="22" name="Rectángulo 21">
            <a:extLst>
              <a:ext uri="{FF2B5EF4-FFF2-40B4-BE49-F238E27FC236}">
                <a16:creationId xmlns:a16="http://schemas.microsoft.com/office/drawing/2014/main" id="{EC3F4ADB-3FF0-1995-4C0C-544F55654FE1}"/>
              </a:ext>
            </a:extLst>
          </p:cNvPr>
          <p:cNvSpPr/>
          <p:nvPr/>
        </p:nvSpPr>
        <p:spPr>
          <a:xfrm>
            <a:off x="685816" y="1848766"/>
            <a:ext cx="1688603" cy="2044807"/>
          </a:xfrm>
          <a:prstGeom prst="rect">
            <a:avLst/>
          </a:prstGeom>
          <a:gradFill flip="none" rotWithShape="1">
            <a:gsLst>
              <a:gs pos="0">
                <a:schemeClr val="accent2">
                  <a:lumMod val="0"/>
                  <a:lumOff val="100000"/>
                </a:schemeClr>
              </a:gs>
              <a:gs pos="100000">
                <a:schemeClr val="accent2">
                  <a:lumMod val="20000"/>
                  <a:lumOff val="80000"/>
                </a:schemeClr>
              </a:gs>
              <a:gs pos="100000">
                <a:schemeClr val="accent2">
                  <a:lumMod val="100000"/>
                </a:schemeClr>
              </a:gs>
            </a:gsLst>
            <a:path path="shape">
              <a:fillToRect l="50000" t="50000" r="50000" b="50000"/>
            </a:path>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8EFD6D92-F0D7-E9B7-9F5D-17EF58068B27}"/>
              </a:ext>
            </a:extLst>
          </p:cNvPr>
          <p:cNvSpPr/>
          <p:nvPr/>
        </p:nvSpPr>
        <p:spPr>
          <a:xfrm>
            <a:off x="859462" y="2075606"/>
            <a:ext cx="1344118" cy="426379"/>
          </a:xfrm>
          <a:prstGeom prst="rect">
            <a:avLst/>
          </a:prstGeom>
          <a:solidFill>
            <a:schemeClr val="accent4">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Frubana </a:t>
            </a:r>
          </a:p>
        </p:txBody>
      </p:sp>
      <p:sp>
        <p:nvSpPr>
          <p:cNvPr id="23" name="Rectángulo 22">
            <a:extLst>
              <a:ext uri="{FF2B5EF4-FFF2-40B4-BE49-F238E27FC236}">
                <a16:creationId xmlns:a16="http://schemas.microsoft.com/office/drawing/2014/main" id="{8FD1C380-2C3C-3F7C-3692-F9A34D3308C2}"/>
              </a:ext>
            </a:extLst>
          </p:cNvPr>
          <p:cNvSpPr/>
          <p:nvPr/>
        </p:nvSpPr>
        <p:spPr>
          <a:xfrm>
            <a:off x="850150" y="2694009"/>
            <a:ext cx="1344118" cy="426379"/>
          </a:xfrm>
          <a:prstGeom prst="rect">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Mercado</a:t>
            </a:r>
          </a:p>
        </p:txBody>
      </p:sp>
      <p:sp>
        <p:nvSpPr>
          <p:cNvPr id="24" name="Rectángulo 23">
            <a:extLst>
              <a:ext uri="{FF2B5EF4-FFF2-40B4-BE49-F238E27FC236}">
                <a16:creationId xmlns:a16="http://schemas.microsoft.com/office/drawing/2014/main" id="{0F1DF4DC-35E5-C86E-FA67-40E15A927944}"/>
              </a:ext>
            </a:extLst>
          </p:cNvPr>
          <p:cNvSpPr/>
          <p:nvPr/>
        </p:nvSpPr>
        <p:spPr>
          <a:xfrm>
            <a:off x="2558421" y="1926916"/>
            <a:ext cx="1855194" cy="426379"/>
          </a:xfrm>
          <a:prstGeom prst="rect">
            <a:avLst/>
          </a:prstGeom>
          <a:solidFill>
            <a:schemeClr val="accent4">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Filtro Alimento</a:t>
            </a:r>
          </a:p>
        </p:txBody>
      </p:sp>
      <p:sp>
        <p:nvSpPr>
          <p:cNvPr id="25" name="Rectángulo 24">
            <a:extLst>
              <a:ext uri="{FF2B5EF4-FFF2-40B4-BE49-F238E27FC236}">
                <a16:creationId xmlns:a16="http://schemas.microsoft.com/office/drawing/2014/main" id="{7A25AC01-DCCC-77DE-90B8-C8C0571DC6C6}"/>
              </a:ext>
            </a:extLst>
          </p:cNvPr>
          <p:cNvSpPr/>
          <p:nvPr/>
        </p:nvSpPr>
        <p:spPr>
          <a:xfrm>
            <a:off x="4720564" y="1914473"/>
            <a:ext cx="1855194" cy="426379"/>
          </a:xfrm>
          <a:prstGeom prst="rect">
            <a:avLst/>
          </a:prstGeom>
          <a:solidFill>
            <a:schemeClr val="accent4">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Filtro Plaza </a:t>
            </a:r>
          </a:p>
        </p:txBody>
      </p:sp>
      <p:pic>
        <p:nvPicPr>
          <p:cNvPr id="4" name="Imagen 3" descr="Una venta de frutas&#10;&#10;Descripción generada automáticamente">
            <a:extLst>
              <a:ext uri="{FF2B5EF4-FFF2-40B4-BE49-F238E27FC236}">
                <a16:creationId xmlns:a16="http://schemas.microsoft.com/office/drawing/2014/main" id="{73AA6A8A-6BC3-35C8-2B09-CA6E1E39C097}"/>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778388" y="551644"/>
            <a:ext cx="2910490" cy="2169546"/>
          </a:xfrm>
          <a:prstGeom prst="rect">
            <a:avLst/>
          </a:prstGeom>
        </p:spPr>
      </p:pic>
      <p:sp>
        <p:nvSpPr>
          <p:cNvPr id="5" name="CuadroTexto 4">
            <a:extLst>
              <a:ext uri="{FF2B5EF4-FFF2-40B4-BE49-F238E27FC236}">
                <a16:creationId xmlns:a16="http://schemas.microsoft.com/office/drawing/2014/main" id="{B794F95C-9473-9CD3-9ECC-C2D1483D1435}"/>
              </a:ext>
            </a:extLst>
          </p:cNvPr>
          <p:cNvSpPr txBox="1"/>
          <p:nvPr/>
        </p:nvSpPr>
        <p:spPr>
          <a:xfrm>
            <a:off x="506680" y="6920841"/>
            <a:ext cx="2667991" cy="60202"/>
          </a:xfrm>
          <a:prstGeom prst="rect">
            <a:avLst/>
          </a:prstGeom>
        </p:spPr>
        <p:txBody>
          <a:bodyPr>
            <a:normAutofit fontScale="25000" lnSpcReduction="20000"/>
          </a:bodyPr>
          <a:lstStyle/>
          <a:p>
            <a:r>
              <a:rPr lang="en-US">
                <a:hlinkClick r:id="rId9"/>
              </a:rPr>
              <a:t>Esta foto</a:t>
            </a:r>
            <a:r>
              <a:rPr lang="en-US"/>
              <a:t> de Autor desconocido se concede bajo licencia de </a:t>
            </a:r>
            <a:r>
              <a:rPr lang="en-US">
                <a:hlinkClick r:id="rId10"/>
              </a:rPr>
              <a:t>CC BY-NC</a:t>
            </a:r>
            <a:r>
              <a:rPr lang="en-US"/>
              <a:t>.</a:t>
            </a:r>
          </a:p>
        </p:txBody>
      </p:sp>
      <p:pic>
        <p:nvPicPr>
          <p:cNvPr id="2050" name="Picture 2" descr="Python Column Charts &amp; Graphs using Django | CanvasJS">
            <a:extLst>
              <a:ext uri="{FF2B5EF4-FFF2-40B4-BE49-F238E27FC236}">
                <a16:creationId xmlns:a16="http://schemas.microsoft.com/office/drawing/2014/main" id="{2F7935F7-CC78-AD54-49E0-9DCD556A6A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5758" y="3044289"/>
            <a:ext cx="3900172" cy="27269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E2AEAD00-961B-800A-A4AE-D021B0A1D065}"/>
              </a:ext>
            </a:extLst>
          </p:cNvPr>
          <p:cNvSpPr txBox="1"/>
          <p:nvPr/>
        </p:nvSpPr>
        <p:spPr>
          <a:xfrm>
            <a:off x="2526060" y="2542883"/>
            <a:ext cx="3708212" cy="369332"/>
          </a:xfrm>
          <a:prstGeom prst="rect">
            <a:avLst/>
          </a:prstGeom>
          <a:noFill/>
        </p:spPr>
        <p:txBody>
          <a:bodyPr wrap="square">
            <a:spAutoFit/>
          </a:bodyPr>
          <a:lstStyle/>
          <a:p>
            <a:pPr algn="ctr"/>
            <a:r>
              <a:rPr lang="es-ES">
                <a:solidFill>
                  <a:schemeClr val="tx1"/>
                </a:solidFill>
              </a:rPr>
              <a:t>Comportamiento</a:t>
            </a:r>
          </a:p>
        </p:txBody>
      </p:sp>
      <p:sp>
        <p:nvSpPr>
          <p:cNvPr id="17" name="CuadroTexto 16">
            <a:extLst>
              <a:ext uri="{FF2B5EF4-FFF2-40B4-BE49-F238E27FC236}">
                <a16:creationId xmlns:a16="http://schemas.microsoft.com/office/drawing/2014/main" id="{142287D5-1E01-E26A-72BB-A7849B90ED40}"/>
              </a:ext>
            </a:extLst>
          </p:cNvPr>
          <p:cNvSpPr txBox="1"/>
          <p:nvPr/>
        </p:nvSpPr>
        <p:spPr>
          <a:xfrm>
            <a:off x="-133550" y="40640"/>
            <a:ext cx="2507969" cy="369332"/>
          </a:xfrm>
          <a:prstGeom prst="rect">
            <a:avLst/>
          </a:prstGeom>
          <a:noFill/>
        </p:spPr>
        <p:txBody>
          <a:bodyPr wrap="square">
            <a:spAutoFit/>
          </a:bodyPr>
          <a:lstStyle/>
          <a:p>
            <a:pPr algn="ctr"/>
            <a:r>
              <a:rPr lang="es-ES" b="1">
                <a:solidFill>
                  <a:schemeClr val="tx1"/>
                </a:solidFill>
              </a:rPr>
              <a:t>Hoja 1</a:t>
            </a:r>
          </a:p>
        </p:txBody>
      </p:sp>
      <p:sp>
        <p:nvSpPr>
          <p:cNvPr id="20" name="CuadroTexto 19">
            <a:extLst>
              <a:ext uri="{FF2B5EF4-FFF2-40B4-BE49-F238E27FC236}">
                <a16:creationId xmlns:a16="http://schemas.microsoft.com/office/drawing/2014/main" id="{C261C61F-4BD0-C0CA-08CA-E18E62F7A222}"/>
              </a:ext>
            </a:extLst>
          </p:cNvPr>
          <p:cNvSpPr txBox="1"/>
          <p:nvPr/>
        </p:nvSpPr>
        <p:spPr>
          <a:xfrm>
            <a:off x="1495781" y="7255"/>
            <a:ext cx="3418436" cy="400110"/>
          </a:xfrm>
          <a:prstGeom prst="rect">
            <a:avLst/>
          </a:prstGeom>
          <a:noFill/>
        </p:spPr>
        <p:txBody>
          <a:bodyPr wrap="none" rtlCol="0">
            <a:spAutoFit/>
          </a:bodyPr>
          <a:lstStyle/>
          <a:p>
            <a:r>
              <a:rPr lang="es-ES" sz="2000" b="1"/>
              <a:t>Prototipo Mockup proyecto</a:t>
            </a:r>
            <a:endParaRPr lang="es-CO" sz="2000" b="1"/>
          </a:p>
        </p:txBody>
      </p:sp>
      <p:sp>
        <p:nvSpPr>
          <p:cNvPr id="26" name="Elipse 25">
            <a:extLst>
              <a:ext uri="{FF2B5EF4-FFF2-40B4-BE49-F238E27FC236}">
                <a16:creationId xmlns:a16="http://schemas.microsoft.com/office/drawing/2014/main" id="{05D1EE9A-0F61-552D-97DA-B0B8FBE1967D}"/>
              </a:ext>
            </a:extLst>
          </p:cNvPr>
          <p:cNvSpPr/>
          <p:nvPr/>
        </p:nvSpPr>
        <p:spPr>
          <a:xfrm>
            <a:off x="685816" y="1899781"/>
            <a:ext cx="1688603" cy="794228"/>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1006664-6AA0-7EE6-3253-063C84BD442B}"/>
              </a:ext>
            </a:extLst>
          </p:cNvPr>
          <p:cNvSpPr/>
          <p:nvPr/>
        </p:nvSpPr>
        <p:spPr>
          <a:xfrm>
            <a:off x="831064" y="3275047"/>
            <a:ext cx="1344118" cy="426379"/>
          </a:xfrm>
          <a:prstGeom prst="rect">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Precios</a:t>
            </a:r>
          </a:p>
        </p:txBody>
      </p:sp>
      <p:sp>
        <p:nvSpPr>
          <p:cNvPr id="7" name="CuadroTexto 6">
            <a:extLst>
              <a:ext uri="{FF2B5EF4-FFF2-40B4-BE49-F238E27FC236}">
                <a16:creationId xmlns:a16="http://schemas.microsoft.com/office/drawing/2014/main" id="{A4500331-598C-8F67-1FB3-2DF0E753DB90}"/>
              </a:ext>
            </a:extLst>
          </p:cNvPr>
          <p:cNvSpPr txBox="1"/>
          <p:nvPr/>
        </p:nvSpPr>
        <p:spPr>
          <a:xfrm>
            <a:off x="7446239" y="3050337"/>
            <a:ext cx="2319033" cy="400110"/>
          </a:xfrm>
          <a:prstGeom prst="rect">
            <a:avLst/>
          </a:prstGeom>
          <a:solidFill>
            <a:schemeClr val="bg1"/>
          </a:solidFill>
        </p:spPr>
        <p:txBody>
          <a:bodyPr wrap="none" rtlCol="0">
            <a:spAutoFit/>
          </a:bodyPr>
          <a:lstStyle/>
          <a:p>
            <a:r>
              <a:rPr lang="es-ES" sz="2000" b="1"/>
              <a:t>Precios Productos</a:t>
            </a:r>
            <a:endParaRPr lang="es-CO" sz="2000" b="1"/>
          </a:p>
        </p:txBody>
      </p:sp>
    </p:spTree>
    <p:extLst>
      <p:ext uri="{BB962C8B-B14F-4D97-AF65-F5344CB8AC3E}">
        <p14:creationId xmlns:p14="http://schemas.microsoft.com/office/powerpoint/2010/main" val="65736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EDE6628-4294-6E43-71E1-69F00D5A55D5}"/>
              </a:ext>
            </a:extLst>
          </p:cNvPr>
          <p:cNvSpPr/>
          <p:nvPr/>
        </p:nvSpPr>
        <p:spPr>
          <a:xfrm>
            <a:off x="460783" y="421412"/>
            <a:ext cx="10568065" cy="5884944"/>
          </a:xfrm>
          <a:prstGeom prst="rect">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descr="Gráfico, Gráfico de líneas, Histograma&#10;&#10;Descripción generada automáticamente">
            <a:extLst>
              <a:ext uri="{FF2B5EF4-FFF2-40B4-BE49-F238E27FC236}">
                <a16:creationId xmlns:a16="http://schemas.microsoft.com/office/drawing/2014/main" id="{6362D2DB-BC6B-76BF-1F09-65CB3DF2816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58396" y="3327948"/>
            <a:ext cx="4230482" cy="2632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descr="Una venta de frutas&#10;&#10;Descripción generada automáticamente">
            <a:extLst>
              <a:ext uri="{FF2B5EF4-FFF2-40B4-BE49-F238E27FC236}">
                <a16:creationId xmlns:a16="http://schemas.microsoft.com/office/drawing/2014/main" id="{7B068E1A-0301-F274-5D04-6421919708C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778388" y="551644"/>
            <a:ext cx="2910490" cy="2136637"/>
          </a:xfrm>
          <a:prstGeom prst="rect">
            <a:avLst/>
          </a:prstGeom>
        </p:spPr>
      </p:pic>
      <p:sp>
        <p:nvSpPr>
          <p:cNvPr id="7" name="CuadroTexto 6">
            <a:extLst>
              <a:ext uri="{FF2B5EF4-FFF2-40B4-BE49-F238E27FC236}">
                <a16:creationId xmlns:a16="http://schemas.microsoft.com/office/drawing/2014/main" id="{9A35EFCD-0386-D3BE-6DCC-455528792D3E}"/>
              </a:ext>
            </a:extLst>
          </p:cNvPr>
          <p:cNvSpPr txBox="1"/>
          <p:nvPr/>
        </p:nvSpPr>
        <p:spPr>
          <a:xfrm>
            <a:off x="506680" y="6920841"/>
            <a:ext cx="2667991" cy="60202"/>
          </a:xfrm>
          <a:prstGeom prst="rect">
            <a:avLst/>
          </a:prstGeom>
        </p:spPr>
        <p:txBody>
          <a:bodyPr>
            <a:normAutofit fontScale="25000" lnSpcReduction="20000"/>
          </a:bodyPr>
          <a:lstStyle/>
          <a:p>
            <a:r>
              <a:rPr lang="en-US">
                <a:hlinkClick r:id="rId5"/>
              </a:rPr>
              <a:t>Esta foto</a:t>
            </a:r>
            <a:r>
              <a:rPr lang="en-US"/>
              <a:t> de Autor desconocido se concede bajo licencia de </a:t>
            </a:r>
            <a:r>
              <a:rPr lang="en-US">
                <a:hlinkClick r:id="rId6"/>
              </a:rPr>
              <a:t>CC BY-NC</a:t>
            </a:r>
            <a:r>
              <a:rPr lang="en-US"/>
              <a:t>.</a:t>
            </a:r>
          </a:p>
        </p:txBody>
      </p:sp>
      <mc:AlternateContent xmlns:mc="http://schemas.openxmlformats.org/markup-compatibility/2006">
        <mc:Choice xmlns:p14="http://schemas.microsoft.com/office/powerpoint/2010/main" Requires="p14">
          <p:contentPart p14:bwMode="auto" r:id="rId7">
            <p14:nvContentPartPr>
              <p14:cNvPr id="13" name="Entrada de lápiz 12">
                <a:extLst>
                  <a:ext uri="{FF2B5EF4-FFF2-40B4-BE49-F238E27FC236}">
                    <a16:creationId xmlns:a16="http://schemas.microsoft.com/office/drawing/2014/main" id="{46D634A9-DE6F-BF4A-FC83-B7180904EDA0}"/>
                  </a:ext>
                </a:extLst>
              </p14:cNvPr>
              <p14:cNvContentPartPr/>
              <p14:nvPr/>
            </p14:nvContentPartPr>
            <p14:xfrm>
              <a:off x="1503123" y="1899781"/>
              <a:ext cx="10438" cy="10438"/>
            </p14:xfrm>
          </p:contentPart>
        </mc:Choice>
        <mc:Fallback>
          <p:pic>
            <p:nvPicPr>
              <p:cNvPr id="13" name="Entrada de lápiz 12">
                <a:extLst>
                  <a:ext uri="{FF2B5EF4-FFF2-40B4-BE49-F238E27FC236}">
                    <a16:creationId xmlns:a16="http://schemas.microsoft.com/office/drawing/2014/main" id="{46D634A9-DE6F-BF4A-FC83-B7180904EDA0}"/>
                  </a:ext>
                </a:extLst>
              </p:cNvPr>
              <p:cNvPicPr/>
              <p:nvPr/>
            </p:nvPicPr>
            <p:blipFill>
              <a:blip r:embed="rId8"/>
              <a:stretch>
                <a:fillRect/>
              </a:stretch>
            </p:blipFill>
            <p:spPr>
              <a:xfrm>
                <a:off x="981223" y="1377881"/>
                <a:ext cx="1043800" cy="1043800"/>
              </a:xfrm>
              <a:prstGeom prst="rect">
                <a:avLst/>
              </a:prstGeom>
            </p:spPr>
          </p:pic>
        </mc:Fallback>
      </mc:AlternateContent>
      <p:sp>
        <p:nvSpPr>
          <p:cNvPr id="22" name="Rectángulo 21">
            <a:extLst>
              <a:ext uri="{FF2B5EF4-FFF2-40B4-BE49-F238E27FC236}">
                <a16:creationId xmlns:a16="http://schemas.microsoft.com/office/drawing/2014/main" id="{EC3F4ADB-3FF0-1995-4C0C-544F55654FE1}"/>
              </a:ext>
            </a:extLst>
          </p:cNvPr>
          <p:cNvSpPr/>
          <p:nvPr/>
        </p:nvSpPr>
        <p:spPr>
          <a:xfrm>
            <a:off x="685816" y="1814976"/>
            <a:ext cx="1688603" cy="2058934"/>
          </a:xfrm>
          <a:prstGeom prst="rect">
            <a:avLst/>
          </a:prstGeom>
          <a:gradFill flip="none" rotWithShape="1">
            <a:gsLst>
              <a:gs pos="0">
                <a:schemeClr val="accent2">
                  <a:lumMod val="0"/>
                  <a:lumOff val="100000"/>
                </a:schemeClr>
              </a:gs>
              <a:gs pos="100000">
                <a:schemeClr val="accent2">
                  <a:lumMod val="20000"/>
                  <a:lumOff val="80000"/>
                </a:schemeClr>
              </a:gs>
              <a:gs pos="100000">
                <a:schemeClr val="accent2">
                  <a:lumMod val="100000"/>
                </a:schemeClr>
              </a:gs>
            </a:gsLst>
            <a:path path="shape">
              <a:fillToRect l="50000" t="50000" r="50000" b="50000"/>
            </a:path>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8EFD6D92-F0D7-E9B7-9F5D-17EF58068B27}"/>
              </a:ext>
            </a:extLst>
          </p:cNvPr>
          <p:cNvSpPr/>
          <p:nvPr/>
        </p:nvSpPr>
        <p:spPr>
          <a:xfrm>
            <a:off x="859462" y="2075606"/>
            <a:ext cx="1344118" cy="426379"/>
          </a:xfrm>
          <a:prstGeom prst="rect">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Frubana </a:t>
            </a:r>
          </a:p>
        </p:txBody>
      </p:sp>
      <p:sp>
        <p:nvSpPr>
          <p:cNvPr id="23" name="Rectángulo 22">
            <a:extLst>
              <a:ext uri="{FF2B5EF4-FFF2-40B4-BE49-F238E27FC236}">
                <a16:creationId xmlns:a16="http://schemas.microsoft.com/office/drawing/2014/main" id="{8FD1C380-2C3C-3F7C-3692-F9A34D3308C2}"/>
              </a:ext>
            </a:extLst>
          </p:cNvPr>
          <p:cNvSpPr/>
          <p:nvPr/>
        </p:nvSpPr>
        <p:spPr>
          <a:xfrm>
            <a:off x="850150" y="2694009"/>
            <a:ext cx="1344118" cy="426379"/>
          </a:xfrm>
          <a:prstGeom prst="rect">
            <a:avLst/>
          </a:prstGeom>
          <a:solidFill>
            <a:schemeClr val="accent4">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Mercado</a:t>
            </a:r>
          </a:p>
        </p:txBody>
      </p:sp>
      <p:sp>
        <p:nvSpPr>
          <p:cNvPr id="24" name="Rectángulo 23">
            <a:extLst>
              <a:ext uri="{FF2B5EF4-FFF2-40B4-BE49-F238E27FC236}">
                <a16:creationId xmlns:a16="http://schemas.microsoft.com/office/drawing/2014/main" id="{0F1DF4DC-35E5-C86E-FA67-40E15A927944}"/>
              </a:ext>
            </a:extLst>
          </p:cNvPr>
          <p:cNvSpPr/>
          <p:nvPr/>
        </p:nvSpPr>
        <p:spPr>
          <a:xfrm>
            <a:off x="2558421" y="1926916"/>
            <a:ext cx="1855194" cy="426379"/>
          </a:xfrm>
          <a:prstGeom prst="rect">
            <a:avLst/>
          </a:prstGeom>
          <a:solidFill>
            <a:schemeClr val="accent4">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Filtro Alimento</a:t>
            </a:r>
          </a:p>
        </p:txBody>
      </p:sp>
      <p:sp>
        <p:nvSpPr>
          <p:cNvPr id="25" name="Rectángulo 24">
            <a:extLst>
              <a:ext uri="{FF2B5EF4-FFF2-40B4-BE49-F238E27FC236}">
                <a16:creationId xmlns:a16="http://schemas.microsoft.com/office/drawing/2014/main" id="{7A25AC01-DCCC-77DE-90B8-C8C0571DC6C6}"/>
              </a:ext>
            </a:extLst>
          </p:cNvPr>
          <p:cNvSpPr/>
          <p:nvPr/>
        </p:nvSpPr>
        <p:spPr>
          <a:xfrm>
            <a:off x="4720564" y="1914473"/>
            <a:ext cx="1855194" cy="426379"/>
          </a:xfrm>
          <a:prstGeom prst="rect">
            <a:avLst/>
          </a:prstGeom>
          <a:solidFill>
            <a:schemeClr val="accent4">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Filtro Plaza </a:t>
            </a:r>
          </a:p>
        </p:txBody>
      </p:sp>
      <p:pic>
        <p:nvPicPr>
          <p:cNvPr id="1032" name="Picture 8" descr="Qué es Folium?. Es una librería de Python para… | by Al mal tiempo, buena  data | Medium">
            <a:extLst>
              <a:ext uri="{FF2B5EF4-FFF2-40B4-BE49-F238E27FC236}">
                <a16:creationId xmlns:a16="http://schemas.microsoft.com/office/drawing/2014/main" id="{668AA4A3-623A-5387-D3E3-1FE82EA7C1D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8208" t="-297" r="44887" b="52694"/>
          <a:stretch/>
        </p:blipFill>
        <p:spPr bwMode="auto">
          <a:xfrm>
            <a:off x="2577900" y="3312058"/>
            <a:ext cx="3526679" cy="2663884"/>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4182A22B-1DD3-8B60-75D8-19020443B384}"/>
              </a:ext>
            </a:extLst>
          </p:cNvPr>
          <p:cNvSpPr txBox="1"/>
          <p:nvPr/>
        </p:nvSpPr>
        <p:spPr>
          <a:xfrm>
            <a:off x="-133550" y="40640"/>
            <a:ext cx="2507969" cy="369332"/>
          </a:xfrm>
          <a:prstGeom prst="rect">
            <a:avLst/>
          </a:prstGeom>
          <a:noFill/>
        </p:spPr>
        <p:txBody>
          <a:bodyPr wrap="square">
            <a:spAutoFit/>
          </a:bodyPr>
          <a:lstStyle/>
          <a:p>
            <a:pPr algn="ctr"/>
            <a:r>
              <a:rPr lang="es-ES" b="1">
                <a:solidFill>
                  <a:schemeClr val="tx1"/>
                </a:solidFill>
              </a:rPr>
              <a:t>Hoja 2</a:t>
            </a:r>
          </a:p>
        </p:txBody>
      </p:sp>
      <p:pic>
        <p:nvPicPr>
          <p:cNvPr id="27" name="Gráfico 26">
            <a:extLst>
              <a:ext uri="{FF2B5EF4-FFF2-40B4-BE49-F238E27FC236}">
                <a16:creationId xmlns:a16="http://schemas.microsoft.com/office/drawing/2014/main" id="{D84442C6-6F3B-069E-D77B-DC1CB8FC64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1737" y="816339"/>
            <a:ext cx="2810735" cy="852758"/>
          </a:xfrm>
          <a:prstGeom prst="rect">
            <a:avLst/>
          </a:prstGeom>
        </p:spPr>
      </p:pic>
      <p:sp>
        <p:nvSpPr>
          <p:cNvPr id="28" name="CuadroTexto 27">
            <a:extLst>
              <a:ext uri="{FF2B5EF4-FFF2-40B4-BE49-F238E27FC236}">
                <a16:creationId xmlns:a16="http://schemas.microsoft.com/office/drawing/2014/main" id="{4D0F0B8A-1E2B-20A4-1CD2-A20801DCDC0A}"/>
              </a:ext>
            </a:extLst>
          </p:cNvPr>
          <p:cNvSpPr txBox="1"/>
          <p:nvPr/>
        </p:nvSpPr>
        <p:spPr>
          <a:xfrm>
            <a:off x="1495781" y="7255"/>
            <a:ext cx="3418436" cy="400110"/>
          </a:xfrm>
          <a:prstGeom prst="rect">
            <a:avLst/>
          </a:prstGeom>
          <a:noFill/>
        </p:spPr>
        <p:txBody>
          <a:bodyPr wrap="none" rtlCol="0">
            <a:spAutoFit/>
          </a:bodyPr>
          <a:lstStyle/>
          <a:p>
            <a:r>
              <a:rPr lang="es-ES" sz="2000" b="1"/>
              <a:t>Prototipo Mockup proyecto</a:t>
            </a:r>
            <a:endParaRPr lang="es-CO" sz="2000" b="1"/>
          </a:p>
        </p:txBody>
      </p:sp>
      <p:sp>
        <p:nvSpPr>
          <p:cNvPr id="5" name="Rectángulo 4">
            <a:extLst>
              <a:ext uri="{FF2B5EF4-FFF2-40B4-BE49-F238E27FC236}">
                <a16:creationId xmlns:a16="http://schemas.microsoft.com/office/drawing/2014/main" id="{9D6639E8-7881-6FD0-454C-69CDAC5FF328}"/>
              </a:ext>
            </a:extLst>
          </p:cNvPr>
          <p:cNvSpPr/>
          <p:nvPr/>
        </p:nvSpPr>
        <p:spPr>
          <a:xfrm>
            <a:off x="831064" y="3275047"/>
            <a:ext cx="1344118" cy="426379"/>
          </a:xfrm>
          <a:prstGeom prst="rect">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Precios</a:t>
            </a:r>
          </a:p>
        </p:txBody>
      </p:sp>
      <p:sp>
        <p:nvSpPr>
          <p:cNvPr id="4" name="Elipse 3">
            <a:extLst>
              <a:ext uri="{FF2B5EF4-FFF2-40B4-BE49-F238E27FC236}">
                <a16:creationId xmlns:a16="http://schemas.microsoft.com/office/drawing/2014/main" id="{DB108F83-E3AB-3885-CCFF-721274ADCC15}"/>
              </a:ext>
            </a:extLst>
          </p:cNvPr>
          <p:cNvSpPr/>
          <p:nvPr/>
        </p:nvSpPr>
        <p:spPr>
          <a:xfrm>
            <a:off x="758501" y="2562560"/>
            <a:ext cx="1688603" cy="712487"/>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2175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EDE6628-4294-6E43-71E1-69F00D5A55D5}"/>
              </a:ext>
            </a:extLst>
          </p:cNvPr>
          <p:cNvSpPr/>
          <p:nvPr/>
        </p:nvSpPr>
        <p:spPr>
          <a:xfrm>
            <a:off x="460783" y="421412"/>
            <a:ext cx="10568065" cy="5884944"/>
          </a:xfrm>
          <a:prstGeom prst="rect">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23">
            <a:extLst>
              <a:ext uri="{FF2B5EF4-FFF2-40B4-BE49-F238E27FC236}">
                <a16:creationId xmlns:a16="http://schemas.microsoft.com/office/drawing/2014/main" id="{0F1DF4DC-35E5-C86E-FA67-40E15A927944}"/>
              </a:ext>
            </a:extLst>
          </p:cNvPr>
          <p:cNvSpPr/>
          <p:nvPr/>
        </p:nvSpPr>
        <p:spPr>
          <a:xfrm>
            <a:off x="2558421" y="1926916"/>
            <a:ext cx="1855194" cy="426379"/>
          </a:xfrm>
          <a:prstGeom prst="rect">
            <a:avLst/>
          </a:prstGeom>
          <a:solidFill>
            <a:schemeClr val="accent4">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Filtro Alimento</a:t>
            </a:r>
          </a:p>
        </p:txBody>
      </p:sp>
      <p:sp>
        <p:nvSpPr>
          <p:cNvPr id="25" name="Rectángulo 24">
            <a:extLst>
              <a:ext uri="{FF2B5EF4-FFF2-40B4-BE49-F238E27FC236}">
                <a16:creationId xmlns:a16="http://schemas.microsoft.com/office/drawing/2014/main" id="{7A25AC01-DCCC-77DE-90B8-C8C0571DC6C6}"/>
              </a:ext>
            </a:extLst>
          </p:cNvPr>
          <p:cNvSpPr/>
          <p:nvPr/>
        </p:nvSpPr>
        <p:spPr>
          <a:xfrm>
            <a:off x="4720564" y="1914473"/>
            <a:ext cx="1855194" cy="426379"/>
          </a:xfrm>
          <a:prstGeom prst="rect">
            <a:avLst/>
          </a:prstGeom>
          <a:solidFill>
            <a:schemeClr val="accent4">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Filtro Plaza </a:t>
            </a:r>
          </a:p>
        </p:txBody>
      </p:sp>
      <p:sp>
        <p:nvSpPr>
          <p:cNvPr id="26" name="CuadroTexto 25">
            <a:extLst>
              <a:ext uri="{FF2B5EF4-FFF2-40B4-BE49-F238E27FC236}">
                <a16:creationId xmlns:a16="http://schemas.microsoft.com/office/drawing/2014/main" id="{4182A22B-1DD3-8B60-75D8-19020443B384}"/>
              </a:ext>
            </a:extLst>
          </p:cNvPr>
          <p:cNvSpPr txBox="1"/>
          <p:nvPr/>
        </p:nvSpPr>
        <p:spPr>
          <a:xfrm>
            <a:off x="-133550" y="40640"/>
            <a:ext cx="2507969" cy="369332"/>
          </a:xfrm>
          <a:prstGeom prst="rect">
            <a:avLst/>
          </a:prstGeom>
          <a:noFill/>
        </p:spPr>
        <p:txBody>
          <a:bodyPr wrap="square">
            <a:spAutoFit/>
          </a:bodyPr>
          <a:lstStyle/>
          <a:p>
            <a:pPr algn="ctr"/>
            <a:r>
              <a:rPr lang="es-ES" b="1">
                <a:solidFill>
                  <a:schemeClr val="tx1"/>
                </a:solidFill>
              </a:rPr>
              <a:t>Hoja 3</a:t>
            </a:r>
          </a:p>
        </p:txBody>
      </p:sp>
      <p:pic>
        <p:nvPicPr>
          <p:cNvPr id="27" name="Gráfico 26">
            <a:extLst>
              <a:ext uri="{FF2B5EF4-FFF2-40B4-BE49-F238E27FC236}">
                <a16:creationId xmlns:a16="http://schemas.microsoft.com/office/drawing/2014/main" id="{D84442C6-6F3B-069E-D77B-DC1CB8FC64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737" y="816339"/>
            <a:ext cx="2810735" cy="852758"/>
          </a:xfrm>
          <a:prstGeom prst="rect">
            <a:avLst/>
          </a:prstGeom>
        </p:spPr>
      </p:pic>
      <p:sp>
        <p:nvSpPr>
          <p:cNvPr id="28" name="CuadroTexto 27">
            <a:extLst>
              <a:ext uri="{FF2B5EF4-FFF2-40B4-BE49-F238E27FC236}">
                <a16:creationId xmlns:a16="http://schemas.microsoft.com/office/drawing/2014/main" id="{4D0F0B8A-1E2B-20A4-1CD2-A20801DCDC0A}"/>
              </a:ext>
            </a:extLst>
          </p:cNvPr>
          <p:cNvSpPr txBox="1"/>
          <p:nvPr/>
        </p:nvSpPr>
        <p:spPr>
          <a:xfrm>
            <a:off x="1495781" y="7255"/>
            <a:ext cx="3418436" cy="400110"/>
          </a:xfrm>
          <a:prstGeom prst="rect">
            <a:avLst/>
          </a:prstGeom>
          <a:noFill/>
        </p:spPr>
        <p:txBody>
          <a:bodyPr wrap="none" rtlCol="0">
            <a:spAutoFit/>
          </a:bodyPr>
          <a:lstStyle/>
          <a:p>
            <a:r>
              <a:rPr lang="es-ES" sz="2000" b="1"/>
              <a:t>Prototipo Mockup proyecto</a:t>
            </a:r>
            <a:endParaRPr lang="es-CO" sz="2000" b="1"/>
          </a:p>
        </p:txBody>
      </p:sp>
      <p:graphicFrame>
        <p:nvGraphicFramePr>
          <p:cNvPr id="5" name="Tabla 4">
            <a:extLst>
              <a:ext uri="{FF2B5EF4-FFF2-40B4-BE49-F238E27FC236}">
                <a16:creationId xmlns:a16="http://schemas.microsoft.com/office/drawing/2014/main" id="{01F5B98E-B1A3-7776-8468-0EFAC8E4117C}"/>
              </a:ext>
            </a:extLst>
          </p:cNvPr>
          <p:cNvGraphicFramePr>
            <a:graphicFrameLocks noGrp="1"/>
          </p:cNvGraphicFramePr>
          <p:nvPr>
            <p:extLst>
              <p:ext uri="{D42A27DB-BD31-4B8C-83A1-F6EECF244321}">
                <p14:modId xmlns:p14="http://schemas.microsoft.com/office/powerpoint/2010/main" val="1109078324"/>
              </p:ext>
            </p:extLst>
          </p:nvPr>
        </p:nvGraphicFramePr>
        <p:xfrm>
          <a:off x="2599452" y="2724700"/>
          <a:ext cx="8128000" cy="2225040"/>
        </p:xfrm>
        <a:graphic>
          <a:graphicData uri="http://schemas.openxmlformats.org/drawingml/2006/table">
            <a:tbl>
              <a:tblPr firstRow="1" bandRow="1">
                <a:tableStyleId>{5C22544A-7EE6-4342-B048-85BDC9FD1C3A}</a:tableStyleId>
              </a:tblPr>
              <a:tblGrid>
                <a:gridCol w="1490767">
                  <a:extLst>
                    <a:ext uri="{9D8B030D-6E8A-4147-A177-3AD203B41FA5}">
                      <a16:colId xmlns:a16="http://schemas.microsoft.com/office/drawing/2014/main" val="3126183465"/>
                    </a:ext>
                  </a:extLst>
                </a:gridCol>
                <a:gridCol w="2573233">
                  <a:extLst>
                    <a:ext uri="{9D8B030D-6E8A-4147-A177-3AD203B41FA5}">
                      <a16:colId xmlns:a16="http://schemas.microsoft.com/office/drawing/2014/main" val="1715267817"/>
                    </a:ext>
                  </a:extLst>
                </a:gridCol>
                <a:gridCol w="2032000">
                  <a:extLst>
                    <a:ext uri="{9D8B030D-6E8A-4147-A177-3AD203B41FA5}">
                      <a16:colId xmlns:a16="http://schemas.microsoft.com/office/drawing/2014/main" val="1351997235"/>
                    </a:ext>
                  </a:extLst>
                </a:gridCol>
                <a:gridCol w="2032000">
                  <a:extLst>
                    <a:ext uri="{9D8B030D-6E8A-4147-A177-3AD203B41FA5}">
                      <a16:colId xmlns:a16="http://schemas.microsoft.com/office/drawing/2014/main" val="1696530415"/>
                    </a:ext>
                  </a:extLst>
                </a:gridCol>
              </a:tblGrid>
              <a:tr h="370840">
                <a:tc>
                  <a:txBody>
                    <a:bodyPr/>
                    <a:lstStyle/>
                    <a:p>
                      <a:r>
                        <a:rPr lang="es-CO"/>
                        <a:t>Product ID</a:t>
                      </a:r>
                    </a:p>
                  </a:txBody>
                  <a:tcPr/>
                </a:tc>
                <a:tc>
                  <a:txBody>
                    <a:bodyPr/>
                    <a:lstStyle/>
                    <a:p>
                      <a:r>
                        <a:rPr lang="es-CO"/>
                        <a:t>Nombre Producto</a:t>
                      </a:r>
                    </a:p>
                  </a:txBody>
                  <a:tcPr/>
                </a:tc>
                <a:tc>
                  <a:txBody>
                    <a:bodyPr/>
                    <a:lstStyle/>
                    <a:p>
                      <a:r>
                        <a:rPr lang="es-CO"/>
                        <a:t>Categoría</a:t>
                      </a:r>
                    </a:p>
                  </a:txBody>
                  <a:tcPr/>
                </a:tc>
                <a:tc>
                  <a:txBody>
                    <a:bodyPr/>
                    <a:lstStyle/>
                    <a:p>
                      <a:r>
                        <a:rPr lang="es-CO"/>
                        <a:t>Precio Sugerido</a:t>
                      </a:r>
                    </a:p>
                  </a:txBody>
                  <a:tcPr/>
                </a:tc>
                <a:extLst>
                  <a:ext uri="{0D108BD9-81ED-4DB2-BD59-A6C34878D82A}">
                    <a16:rowId xmlns:a16="http://schemas.microsoft.com/office/drawing/2014/main" val="310976170"/>
                  </a:ext>
                </a:extLst>
              </a:tr>
              <a:tr h="370840">
                <a:tc>
                  <a:txBody>
                    <a:bodyPr/>
                    <a:lstStyle/>
                    <a:p>
                      <a:r>
                        <a:rPr lang="es-CO"/>
                        <a:t>555</a:t>
                      </a:r>
                    </a:p>
                  </a:txBody>
                  <a:tcPr/>
                </a:tc>
                <a:tc>
                  <a:txBody>
                    <a:bodyPr/>
                    <a:lstStyle/>
                    <a:p>
                      <a:r>
                        <a:rPr lang="es-CO"/>
                        <a:t>Yuca por Kg</a:t>
                      </a:r>
                    </a:p>
                  </a:txBody>
                  <a:tcPr/>
                </a:tc>
                <a:tc>
                  <a:txBody>
                    <a:bodyPr/>
                    <a:lstStyle/>
                    <a:p>
                      <a:r>
                        <a:rPr lang="es-CO"/>
                        <a:t>Tubérculos</a:t>
                      </a:r>
                    </a:p>
                  </a:txBody>
                  <a:tcPr/>
                </a:tc>
                <a:tc>
                  <a:txBody>
                    <a:bodyPr/>
                    <a:lstStyle/>
                    <a:p>
                      <a:r>
                        <a:rPr lang="es-CO"/>
                        <a:t>$3.500</a:t>
                      </a:r>
                    </a:p>
                  </a:txBody>
                  <a:tcPr/>
                </a:tc>
                <a:extLst>
                  <a:ext uri="{0D108BD9-81ED-4DB2-BD59-A6C34878D82A}">
                    <a16:rowId xmlns:a16="http://schemas.microsoft.com/office/drawing/2014/main" val="73098822"/>
                  </a:ext>
                </a:extLst>
              </a:tr>
              <a:tr h="370840">
                <a:tc>
                  <a:txBody>
                    <a:bodyPr/>
                    <a:lstStyle/>
                    <a:p>
                      <a:r>
                        <a:rPr lang="es-CO"/>
                        <a:t>721</a:t>
                      </a:r>
                    </a:p>
                  </a:txBody>
                  <a:tcPr/>
                </a:tc>
                <a:tc>
                  <a:txBody>
                    <a:bodyPr/>
                    <a:lstStyle/>
                    <a:p>
                      <a:r>
                        <a:rPr lang="es-CO"/>
                        <a:t>Papa pastusa Kg</a:t>
                      </a:r>
                    </a:p>
                  </a:txBody>
                  <a:tcPr/>
                </a:tc>
                <a:tc>
                  <a:txBody>
                    <a:bodyPr/>
                    <a:lstStyle/>
                    <a:p>
                      <a:r>
                        <a:rPr lang="es-CO"/>
                        <a:t>Tubérculos</a:t>
                      </a:r>
                    </a:p>
                  </a:txBody>
                  <a:tcPr/>
                </a:tc>
                <a:tc>
                  <a:txBody>
                    <a:bodyPr/>
                    <a:lstStyle/>
                    <a:p>
                      <a:r>
                        <a:rPr lang="es-CO"/>
                        <a:t>$2.500</a:t>
                      </a:r>
                    </a:p>
                  </a:txBody>
                  <a:tcPr/>
                </a:tc>
                <a:extLst>
                  <a:ext uri="{0D108BD9-81ED-4DB2-BD59-A6C34878D82A}">
                    <a16:rowId xmlns:a16="http://schemas.microsoft.com/office/drawing/2014/main" val="3857700675"/>
                  </a:ext>
                </a:extLst>
              </a:tr>
              <a:tr h="370840">
                <a:tc>
                  <a:txBody>
                    <a:bodyPr/>
                    <a:lstStyle/>
                    <a:p>
                      <a:r>
                        <a:rPr lang="es-CO"/>
                        <a:t>1030</a:t>
                      </a:r>
                    </a:p>
                  </a:txBody>
                  <a:tcPr/>
                </a:tc>
                <a:tc>
                  <a:txBody>
                    <a:bodyPr/>
                    <a:lstStyle/>
                    <a:p>
                      <a:r>
                        <a:rPr lang="es-CO"/>
                        <a:t>Fresa por Lb</a:t>
                      </a:r>
                    </a:p>
                  </a:txBody>
                  <a:tcPr/>
                </a:tc>
                <a:tc>
                  <a:txBody>
                    <a:bodyPr/>
                    <a:lstStyle/>
                    <a:p>
                      <a:r>
                        <a:rPr lang="es-CO"/>
                        <a:t>Frutas</a:t>
                      </a:r>
                    </a:p>
                  </a:txBody>
                  <a:tcPr/>
                </a:tc>
                <a:tc>
                  <a:txBody>
                    <a:bodyPr/>
                    <a:lstStyle/>
                    <a:p>
                      <a:r>
                        <a:rPr lang="es-CO"/>
                        <a:t>$6.500</a:t>
                      </a:r>
                    </a:p>
                  </a:txBody>
                  <a:tcPr/>
                </a:tc>
                <a:extLst>
                  <a:ext uri="{0D108BD9-81ED-4DB2-BD59-A6C34878D82A}">
                    <a16:rowId xmlns:a16="http://schemas.microsoft.com/office/drawing/2014/main" val="1192408605"/>
                  </a:ext>
                </a:extLst>
              </a:tr>
              <a:tr h="370840">
                <a:tc>
                  <a:txBody>
                    <a:bodyPr/>
                    <a:lstStyle/>
                    <a:p>
                      <a:r>
                        <a:rPr lang="es-CO"/>
                        <a:t>5890</a:t>
                      </a:r>
                    </a:p>
                  </a:txBody>
                  <a:tcPr/>
                </a:tc>
                <a:tc>
                  <a:txBody>
                    <a:bodyPr/>
                    <a:lstStyle/>
                    <a:p>
                      <a:r>
                        <a:rPr lang="es-CO"/>
                        <a:t>Cebolla Larga Kg</a:t>
                      </a:r>
                    </a:p>
                  </a:txBody>
                  <a:tcPr/>
                </a:tc>
                <a:tc>
                  <a:txBody>
                    <a:bodyPr/>
                    <a:lstStyle/>
                    <a:p>
                      <a:r>
                        <a:rPr lang="es-CO"/>
                        <a:t>Verduras</a:t>
                      </a:r>
                    </a:p>
                  </a:txBody>
                  <a:tcPr/>
                </a:tc>
                <a:tc>
                  <a:txBody>
                    <a:bodyPr/>
                    <a:lstStyle/>
                    <a:p>
                      <a:r>
                        <a:rPr lang="es-CO"/>
                        <a:t>$3.200</a:t>
                      </a:r>
                    </a:p>
                  </a:txBody>
                  <a:tcPr/>
                </a:tc>
                <a:extLst>
                  <a:ext uri="{0D108BD9-81ED-4DB2-BD59-A6C34878D82A}">
                    <a16:rowId xmlns:a16="http://schemas.microsoft.com/office/drawing/2014/main" val="1992560618"/>
                  </a:ext>
                </a:extLst>
              </a:tr>
              <a:tr h="370840">
                <a:tc>
                  <a:txBody>
                    <a:bodyPr/>
                    <a:lstStyle/>
                    <a:p>
                      <a:r>
                        <a:rPr lang="es-CO"/>
                        <a:t>…</a:t>
                      </a:r>
                    </a:p>
                  </a:txBody>
                  <a:tcPr/>
                </a:tc>
                <a:tc>
                  <a:txBody>
                    <a:bodyPr/>
                    <a:lstStyle/>
                    <a:p>
                      <a:r>
                        <a:rPr lang="es-CO"/>
                        <a:t>…</a:t>
                      </a:r>
                    </a:p>
                  </a:txBody>
                  <a:tcPr/>
                </a:tc>
                <a:tc>
                  <a:txBody>
                    <a:bodyPr/>
                    <a:lstStyle/>
                    <a:p>
                      <a:r>
                        <a:rPr lang="es-CO"/>
                        <a:t>…</a:t>
                      </a:r>
                    </a:p>
                  </a:txBody>
                  <a:tcPr/>
                </a:tc>
                <a:tc>
                  <a:txBody>
                    <a:bodyPr/>
                    <a:lstStyle/>
                    <a:p>
                      <a:r>
                        <a:rPr lang="es-CO"/>
                        <a:t>…</a:t>
                      </a:r>
                    </a:p>
                  </a:txBody>
                  <a:tcPr/>
                </a:tc>
                <a:extLst>
                  <a:ext uri="{0D108BD9-81ED-4DB2-BD59-A6C34878D82A}">
                    <a16:rowId xmlns:a16="http://schemas.microsoft.com/office/drawing/2014/main" val="257252697"/>
                  </a:ext>
                </a:extLst>
              </a:tr>
            </a:tbl>
          </a:graphicData>
        </a:graphic>
      </p:graphicFrame>
      <mc:AlternateContent xmlns:mc="http://schemas.openxmlformats.org/markup-compatibility/2006">
        <mc:Choice xmlns:p14="http://schemas.microsoft.com/office/powerpoint/2010/main" Requires="p14">
          <p:contentPart p14:bwMode="auto" r:id="rId4">
            <p14:nvContentPartPr>
              <p14:cNvPr id="8" name="Entrada de lápiz 7">
                <a:extLst>
                  <a:ext uri="{FF2B5EF4-FFF2-40B4-BE49-F238E27FC236}">
                    <a16:creationId xmlns:a16="http://schemas.microsoft.com/office/drawing/2014/main" id="{3B8CCEF2-8D97-E447-EE0D-B530F61BF4B5}"/>
                  </a:ext>
                </a:extLst>
              </p14:cNvPr>
              <p14:cNvContentPartPr/>
              <p14:nvPr/>
            </p14:nvContentPartPr>
            <p14:xfrm>
              <a:off x="1503123" y="1899781"/>
              <a:ext cx="10438" cy="10438"/>
            </p14:xfrm>
          </p:contentPart>
        </mc:Choice>
        <mc:Fallback>
          <p:pic>
            <p:nvPicPr>
              <p:cNvPr id="8" name="Entrada de lápiz 7">
                <a:extLst>
                  <a:ext uri="{FF2B5EF4-FFF2-40B4-BE49-F238E27FC236}">
                    <a16:creationId xmlns:a16="http://schemas.microsoft.com/office/drawing/2014/main" id="{3B8CCEF2-8D97-E447-EE0D-B530F61BF4B5}"/>
                  </a:ext>
                </a:extLst>
              </p:cNvPr>
              <p:cNvPicPr/>
              <p:nvPr/>
            </p:nvPicPr>
            <p:blipFill>
              <a:blip r:embed="rId5"/>
              <a:stretch>
                <a:fillRect/>
              </a:stretch>
            </p:blipFill>
            <p:spPr>
              <a:xfrm>
                <a:off x="981223" y="1377881"/>
                <a:ext cx="1043800" cy="1043800"/>
              </a:xfrm>
              <a:prstGeom prst="rect">
                <a:avLst/>
              </a:prstGeom>
            </p:spPr>
          </p:pic>
        </mc:Fallback>
      </mc:AlternateContent>
      <p:sp>
        <p:nvSpPr>
          <p:cNvPr id="9" name="Rectángulo 8">
            <a:extLst>
              <a:ext uri="{FF2B5EF4-FFF2-40B4-BE49-F238E27FC236}">
                <a16:creationId xmlns:a16="http://schemas.microsoft.com/office/drawing/2014/main" id="{62B046DB-AB70-A037-751D-28992A920D1B}"/>
              </a:ext>
            </a:extLst>
          </p:cNvPr>
          <p:cNvSpPr/>
          <p:nvPr/>
        </p:nvSpPr>
        <p:spPr>
          <a:xfrm>
            <a:off x="685816" y="1814976"/>
            <a:ext cx="1688603" cy="2058934"/>
          </a:xfrm>
          <a:prstGeom prst="rect">
            <a:avLst/>
          </a:prstGeom>
          <a:gradFill flip="none" rotWithShape="1">
            <a:gsLst>
              <a:gs pos="0">
                <a:schemeClr val="accent2">
                  <a:lumMod val="0"/>
                  <a:lumOff val="100000"/>
                </a:schemeClr>
              </a:gs>
              <a:gs pos="100000">
                <a:schemeClr val="accent2">
                  <a:lumMod val="20000"/>
                  <a:lumOff val="80000"/>
                </a:schemeClr>
              </a:gs>
              <a:gs pos="100000">
                <a:schemeClr val="accent2">
                  <a:lumMod val="100000"/>
                </a:schemeClr>
              </a:gs>
            </a:gsLst>
            <a:path path="shape">
              <a:fillToRect l="50000" t="50000" r="50000" b="50000"/>
            </a:path>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1A261C3A-14E3-326D-2E78-D6F6923B5DD8}"/>
              </a:ext>
            </a:extLst>
          </p:cNvPr>
          <p:cNvSpPr/>
          <p:nvPr/>
        </p:nvSpPr>
        <p:spPr>
          <a:xfrm>
            <a:off x="859462" y="2075606"/>
            <a:ext cx="1344118" cy="426379"/>
          </a:xfrm>
          <a:prstGeom prst="rect">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Frubana </a:t>
            </a:r>
          </a:p>
        </p:txBody>
      </p:sp>
      <p:sp>
        <p:nvSpPr>
          <p:cNvPr id="11" name="Rectángulo 10">
            <a:extLst>
              <a:ext uri="{FF2B5EF4-FFF2-40B4-BE49-F238E27FC236}">
                <a16:creationId xmlns:a16="http://schemas.microsoft.com/office/drawing/2014/main" id="{7E7DBE1E-DB28-1B59-552A-B499AD7D801D}"/>
              </a:ext>
            </a:extLst>
          </p:cNvPr>
          <p:cNvSpPr/>
          <p:nvPr/>
        </p:nvSpPr>
        <p:spPr>
          <a:xfrm>
            <a:off x="850150" y="2694009"/>
            <a:ext cx="1344118" cy="426379"/>
          </a:xfrm>
          <a:prstGeom prst="rect">
            <a:avLst/>
          </a:prstGeom>
          <a:solidFill>
            <a:srgbClr val="CAEEFB"/>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Mercado</a:t>
            </a:r>
          </a:p>
        </p:txBody>
      </p:sp>
      <p:sp>
        <p:nvSpPr>
          <p:cNvPr id="12" name="Rectángulo 11">
            <a:extLst>
              <a:ext uri="{FF2B5EF4-FFF2-40B4-BE49-F238E27FC236}">
                <a16:creationId xmlns:a16="http://schemas.microsoft.com/office/drawing/2014/main" id="{407DB5DE-2DFB-A385-A380-E958AB40C45F}"/>
              </a:ext>
            </a:extLst>
          </p:cNvPr>
          <p:cNvSpPr/>
          <p:nvPr/>
        </p:nvSpPr>
        <p:spPr>
          <a:xfrm>
            <a:off x="831064" y="3275047"/>
            <a:ext cx="1344118" cy="426379"/>
          </a:xfrm>
          <a:prstGeom prst="rect">
            <a:avLst/>
          </a:prstGeom>
          <a:solidFill>
            <a:schemeClr val="accent4">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Precios</a:t>
            </a:r>
          </a:p>
        </p:txBody>
      </p:sp>
      <p:sp>
        <p:nvSpPr>
          <p:cNvPr id="14" name="Elipse 13">
            <a:extLst>
              <a:ext uri="{FF2B5EF4-FFF2-40B4-BE49-F238E27FC236}">
                <a16:creationId xmlns:a16="http://schemas.microsoft.com/office/drawing/2014/main" id="{AED211E8-E728-FAC5-E6E2-4184B1030740}"/>
              </a:ext>
            </a:extLst>
          </p:cNvPr>
          <p:cNvSpPr/>
          <p:nvPr/>
        </p:nvSpPr>
        <p:spPr>
          <a:xfrm>
            <a:off x="669259" y="3124733"/>
            <a:ext cx="1688603" cy="712487"/>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297516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913</Words>
  <Application>Microsoft Office PowerPoint</Application>
  <PresentationFormat>Panorámica</PresentationFormat>
  <Paragraphs>99</Paragraphs>
  <Slides>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 Méndez</dc:creator>
  <cp:lastModifiedBy>Cristhian Rodrigo Amaya</cp:lastModifiedBy>
  <cp:revision>1</cp:revision>
  <dcterms:created xsi:type="dcterms:W3CDTF">2024-04-10T00:24:30Z</dcterms:created>
  <dcterms:modified xsi:type="dcterms:W3CDTF">2024-04-18T00:50:22Z</dcterms:modified>
</cp:coreProperties>
</file>