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sldIdLst>
    <p:sldId id="256" r:id="rId3"/>
    <p:sldId id="257" r:id="rId4"/>
    <p:sldId id="273" r:id="rId5"/>
    <p:sldId id="279" r:id="rId6"/>
    <p:sldId id="267" r:id="rId7"/>
    <p:sldId id="270" r:id="rId8"/>
    <p:sldId id="272" r:id="rId9"/>
    <p:sldId id="276" r:id="rId10"/>
    <p:sldId id="277" r:id="rId11"/>
    <p:sldId id="278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>
      <p:cViewPr varScale="1">
        <p:scale>
          <a:sx n="74" d="100"/>
          <a:sy n="74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566F7-5A60-461E-AC63-2BF8849FFFFF}" type="doc">
      <dgm:prSet loTypeId="urn:microsoft.com/office/officeart/2005/8/layout/pList1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2EDB15D-98AF-474F-972D-3505E3106D7C}" type="pres">
      <dgm:prSet presAssocID="{024566F7-5A60-461E-AC63-2BF8849FFFF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5CDDFC84-C498-4EDB-9863-3C24AE8D22AC}" type="presOf" srcId="{024566F7-5A60-461E-AC63-2BF8849FFFFF}" destId="{32EDB15D-98AF-474F-972D-3505E3106D7C}" srcOrd="0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3A590FE9-0B05-44A1-8E28-B3DBBEE66BAB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DB5CB03D-52F8-45FC-9D51-CC9AF1B89DEC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01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4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3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4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fr-FR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fr-FR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fr-FR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fr-FR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fr-F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fr-FR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25/06/2015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fr-FR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829761"/>
          </a:xfrm>
        </p:spPr>
        <p:txBody>
          <a:bodyPr/>
          <a:lstStyle/>
          <a:p>
            <a:r>
              <a:rPr lang="fr-FR" dirty="0" smtClean="0"/>
              <a:t>DCL </a:t>
            </a:r>
            <a:br>
              <a:rPr lang="fr-FR" dirty="0" smtClean="0"/>
            </a:br>
            <a:r>
              <a:rPr lang="fr-FR" dirty="0" smtClean="0"/>
              <a:t>Gestion de drones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84984"/>
            <a:ext cx="8062664" cy="1526327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Andriot Allyssa</a:t>
            </a:r>
          </a:p>
          <a:p>
            <a:r>
              <a:rPr lang="fr-FR" dirty="0" smtClean="0"/>
              <a:t>Connan Cyril</a:t>
            </a:r>
          </a:p>
          <a:p>
            <a:r>
              <a:rPr lang="fr-FR" dirty="0" err="1" smtClean="0"/>
              <a:t>Medar</a:t>
            </a:r>
            <a:r>
              <a:rPr lang="fr-FR" dirty="0" smtClean="0"/>
              <a:t> Nicolas</a:t>
            </a:r>
          </a:p>
          <a:p>
            <a:r>
              <a:rPr lang="fr-FR" dirty="0" err="1" smtClean="0"/>
              <a:t>Borghi</a:t>
            </a:r>
            <a:r>
              <a:rPr lang="fr-FR" dirty="0" smtClean="0"/>
              <a:t> Anthony</a:t>
            </a:r>
          </a:p>
          <a:p>
            <a:r>
              <a:rPr lang="fr-FR" dirty="0" smtClean="0"/>
              <a:t>Salone Jonathan</a:t>
            </a:r>
          </a:p>
          <a:p>
            <a:r>
              <a:rPr lang="fr-FR" dirty="0" smtClean="0"/>
              <a:t>El </a:t>
            </a:r>
            <a:r>
              <a:rPr lang="fr-FR" dirty="0" err="1" smtClean="0"/>
              <a:t>Moden</a:t>
            </a:r>
            <a:r>
              <a:rPr lang="fr-FR" dirty="0" smtClean="0"/>
              <a:t> Ahmed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Calculateur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82812" y="1844824"/>
            <a:ext cx="813690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fr-FR" u="sng" dirty="0"/>
              <a:t>Choix de conception: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Procédural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109728" indent="0">
              <a:buNone/>
            </a:pPr>
            <a:r>
              <a:rPr lang="fr-FR" u="sng" dirty="0"/>
              <a:t>Organisation: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Lecture </a:t>
            </a:r>
            <a:r>
              <a:rPr lang="fr-FR" dirty="0" err="1"/>
              <a:t>Json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Génération du KML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Algorithme</a:t>
            </a:r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795664" y="1848148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fr-FR" u="sng" dirty="0"/>
              <a:t>Problèmes rencontrés:</a:t>
            </a: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fr-FR" dirty="0"/>
              <a:t>Déterminer nombre de POI</a:t>
            </a: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fr-FR" dirty="0"/>
              <a:t>Algorithme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109728" indent="0">
              <a:buNone/>
            </a:pPr>
            <a:r>
              <a:rPr lang="fr-FR" u="sng" dirty="0"/>
              <a:t>Outils techniques utilisés: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CJSON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Ctype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779076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10459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Avez-vous des questions?!!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sinon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Démonstration !!!!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3936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fr-FR" dirty="0" smtClean="0"/>
              <a:t>I.</a:t>
            </a:r>
            <a:r>
              <a:rPr lang="fr-FR" dirty="0"/>
              <a:t>	Objectifs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	A atteindre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900" dirty="0"/>
              <a:t>	Atteints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II.	Présentation</a:t>
            </a:r>
            <a:endParaRPr lang="fr-FR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fr-FR" sz="1900" dirty="0" smtClean="0"/>
              <a:t>	</a:t>
            </a:r>
            <a:r>
              <a:rPr lang="fr-FR" sz="1900" dirty="0"/>
              <a:t>Diagramme de </a:t>
            </a:r>
            <a:r>
              <a:rPr lang="fr-FR" sz="1900" dirty="0" smtClean="0"/>
              <a:t>Séquence</a:t>
            </a:r>
            <a:endParaRPr lang="fr-FR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900" dirty="0" smtClean="0"/>
              <a:t>           Matrice </a:t>
            </a:r>
            <a:r>
              <a:rPr lang="fr-FR" sz="1900" dirty="0" smtClean="0"/>
              <a:t>de </a:t>
            </a:r>
            <a:r>
              <a:rPr lang="fr-FR" sz="1900" dirty="0" smtClean="0"/>
              <a:t>Compétences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900" dirty="0" smtClean="0"/>
              <a:t>	Rôles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III.	Contribution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900" dirty="0" smtClean="0"/>
              <a:t>	Problèmes </a:t>
            </a:r>
            <a:r>
              <a:rPr lang="fr-FR" sz="1900" dirty="0"/>
              <a:t>rencontrés et leurs </a:t>
            </a:r>
            <a:r>
              <a:rPr lang="fr-FR" sz="1900" dirty="0" smtClean="0"/>
              <a:t>solutions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IV.	Choix de conception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sz="2100" dirty="0" smtClean="0"/>
              <a:t>Ressource utilisés et pourquoi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100" dirty="0"/>
              <a:t>	</a:t>
            </a:r>
            <a:r>
              <a:rPr lang="fr-FR" sz="2100" dirty="0" smtClean="0"/>
              <a:t>Procédural </a:t>
            </a:r>
            <a:r>
              <a:rPr lang="fr-FR" sz="2100" dirty="0"/>
              <a:t>/</a:t>
            </a:r>
            <a:r>
              <a:rPr lang="fr-FR" sz="2100" dirty="0" smtClean="0"/>
              <a:t> objet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100" dirty="0"/>
              <a:t>	</a:t>
            </a:r>
            <a:r>
              <a:rPr lang="fr-FR" sz="2100" dirty="0" smtClean="0"/>
              <a:t>Découpe des fichiers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Objectifs à atteindre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Projet fonctionnel sous 9 jours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Séduire les investisseurs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sz="2000" dirty="0"/>
          </a:p>
          <a:p>
            <a:pPr marL="109728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Objectifs </a:t>
            </a:r>
            <a:r>
              <a:rPr lang="fr-FR" sz="2000" dirty="0" smtClean="0"/>
              <a:t>atteints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Projet </a:t>
            </a:r>
            <a:r>
              <a:rPr lang="fr-FR" sz="1800" dirty="0"/>
              <a:t>fonctionnel </a:t>
            </a:r>
            <a:r>
              <a:rPr lang="fr-FR" sz="1800" dirty="0" smtClean="0"/>
              <a:t>dans les délais</a:t>
            </a:r>
            <a:endParaRPr lang="fr-F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Séduire les </a:t>
            </a:r>
            <a:r>
              <a:rPr lang="fr-FR" sz="1800" dirty="0" smtClean="0"/>
              <a:t>investisseurs ( à vous de jugez 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Ajout d’options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Bonne cohésion d’équipe</a:t>
            </a:r>
            <a:endParaRPr lang="fr-FR" sz="1800" dirty="0"/>
          </a:p>
          <a:p>
            <a:pPr marL="109728" indent="0">
              <a:buNone/>
            </a:pPr>
            <a:endParaRPr lang="fr-FR" sz="2000" dirty="0"/>
          </a:p>
          <a:p>
            <a:pPr marL="109728" indent="0">
              <a:buNone/>
            </a:pPr>
            <a:endParaRPr lang="fr-FR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fr-FR" sz="2000" dirty="0" smtClean="0"/>
          </a:p>
          <a:p>
            <a:pPr marL="393192" lvl="1" indent="0">
              <a:buNone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48384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628800"/>
            <a:ext cx="6912768" cy="510128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0389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197768"/>
            <a:ext cx="8229600" cy="1143000"/>
          </a:xfrm>
        </p:spPr>
        <p:txBody>
          <a:bodyPr/>
          <a:lstStyle/>
          <a:p>
            <a:r>
              <a:rPr lang="fr-FR" dirty="0" smtClean="0"/>
              <a:t>Matrice de compétences</a:t>
            </a:r>
            <a:endParaRPr lang="fr-FR" dirty="0"/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4" y="1916832"/>
            <a:ext cx="8748972" cy="1944216"/>
          </a:xfr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05886"/>
            <a:ext cx="2266968" cy="105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18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FR" sz="2000" dirty="0" smtClean="0"/>
              <a:t>But:</a:t>
            </a:r>
            <a:endParaRPr lang="fr-FR" sz="2000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Procédural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Distribuer les taches en fonction des compétences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Adapter les heures de travail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Garder une ambiance de groupe</a:t>
            </a:r>
          </a:p>
          <a:p>
            <a:pPr marL="109728" indent="0">
              <a:buNone/>
            </a:pPr>
            <a:endParaRPr lang="fr-FR" sz="2000" dirty="0" smtClean="0"/>
          </a:p>
          <a:p>
            <a:pPr marL="109728" indent="0">
              <a:buNone/>
            </a:pPr>
            <a:r>
              <a:rPr lang="fr-FR" sz="2000" dirty="0" smtClean="0"/>
              <a:t>Problèmes rencontrés: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S’adapter au différentes personnalités</a:t>
            </a:r>
            <a:endParaRPr lang="fr-F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Motiver les </a:t>
            </a:r>
            <a:r>
              <a:rPr lang="fr-FR" sz="1800" dirty="0" smtClean="0"/>
              <a:t>développeurs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Mauvaise gestion des heures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109728" indent="0">
              <a:buNone/>
            </a:pPr>
            <a:r>
              <a:rPr lang="fr-FR" sz="2000" dirty="0" smtClean="0"/>
              <a:t>Outils techniques utilisés: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Redmine</a:t>
            </a:r>
            <a:endParaRPr lang="fr-F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SVN</a:t>
            </a:r>
            <a:endParaRPr lang="fr-FR" sz="1800" dirty="0"/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894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Python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82812" y="1844824"/>
            <a:ext cx="8136904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fr-FR" u="sng" dirty="0" smtClean="0"/>
              <a:t>Choix de conception: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Procédural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u="sng" dirty="0" smtClean="0"/>
              <a:t>Organisation:</a:t>
            </a:r>
            <a:endParaRPr lang="fr-FR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Mise en place des différentes routes </a:t>
            </a:r>
            <a:r>
              <a:rPr lang="fr-FR" dirty="0" err="1" smtClean="0"/>
              <a:t>Flask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Lancement du programme en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/>
              <a:t>Parsing</a:t>
            </a:r>
            <a:r>
              <a:rPr lang="fr-FR" dirty="0" smtClean="0"/>
              <a:t> du KML</a:t>
            </a: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96136" y="1826816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fr-FR" u="sng" dirty="0"/>
              <a:t>Problèmes rencontrés: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Parsing</a:t>
            </a:r>
            <a:r>
              <a:rPr lang="fr-FR" dirty="0"/>
              <a:t> du KML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109728" indent="0">
              <a:buNone/>
            </a:pPr>
            <a:r>
              <a:rPr lang="fr-FR" u="sng" dirty="0"/>
              <a:t>Outils techniques utilisés: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LXML, </a:t>
            </a:r>
            <a:r>
              <a:rPr lang="fr-FR" dirty="0" err="1"/>
              <a:t>pyXML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719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java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82812" y="1844824"/>
            <a:ext cx="813690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fr-FR" u="sng" dirty="0"/>
              <a:t>Choix de conception: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Objet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u="sng" dirty="0"/>
          </a:p>
          <a:p>
            <a:pPr marL="109728" indent="0">
              <a:buNone/>
            </a:pPr>
            <a:endParaRPr lang="fr-FR" u="sng" dirty="0"/>
          </a:p>
          <a:p>
            <a:pPr marL="109728" indent="0">
              <a:buNone/>
            </a:pPr>
            <a:r>
              <a:rPr lang="fr-FR" u="sng" dirty="0"/>
              <a:t>Organisation: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Graphique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Evènement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Réception et gestion </a:t>
            </a:r>
            <a:r>
              <a:rPr lang="fr-FR" dirty="0" err="1"/>
              <a:t>kml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Thread de Calcul</a:t>
            </a:r>
          </a:p>
          <a:p>
            <a:pPr marL="109728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4048" y="1844824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fr-FR" u="sng" dirty="0"/>
              <a:t>Problèmes rencontrés:</a:t>
            </a: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fr-FR" dirty="0"/>
              <a:t>Fermetures des onglets</a:t>
            </a: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fr-FR" dirty="0"/>
              <a:t>Position du drone en mouvement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Zoom de zoom de la carte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http 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Parsing</a:t>
            </a:r>
            <a:r>
              <a:rPr lang="fr-FR" dirty="0"/>
              <a:t> KML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109728" indent="0">
              <a:buNone/>
            </a:pPr>
            <a:r>
              <a:rPr lang="fr-FR" u="sng" dirty="0"/>
              <a:t>Outils techniques utilisés: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Jdom</a:t>
            </a:r>
            <a:r>
              <a:rPr lang="fr-FR" dirty="0"/>
              <a:t>/</a:t>
            </a:r>
            <a:r>
              <a:rPr lang="fr-FR" dirty="0" err="1"/>
              <a:t>XPath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JMapViewer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089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web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82812" y="1844824"/>
            <a:ext cx="8136904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fr-FR" u="sng" dirty="0"/>
              <a:t>Choix de conception: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Procédural</a:t>
            </a:r>
          </a:p>
          <a:p>
            <a:endParaRPr lang="fr-FR" dirty="0"/>
          </a:p>
          <a:p>
            <a:pPr marL="109728" indent="0">
              <a:buNone/>
            </a:pPr>
            <a:endParaRPr lang="fr-FR" u="sng" dirty="0"/>
          </a:p>
          <a:p>
            <a:pPr marL="109728" indent="0">
              <a:buNone/>
            </a:pPr>
            <a:r>
              <a:rPr lang="fr-FR" u="sng" dirty="0"/>
              <a:t>Organisation: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Graphique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Récupérer les 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Interprétation et affichage</a:t>
            </a:r>
          </a:p>
          <a:p>
            <a:pPr marL="109728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795664" y="1848148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fr-FR" u="sng" dirty="0"/>
              <a:t>Problèmes rencontrés:</a:t>
            </a: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fr-FR" dirty="0"/>
              <a:t>Animation pour l’ajout d’un transport</a:t>
            </a: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fr-FR" dirty="0"/>
              <a:t>Connaissance de l’Api </a:t>
            </a:r>
            <a:r>
              <a:rPr lang="fr-FR" dirty="0" err="1"/>
              <a:t>google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109728" indent="0">
              <a:buNone/>
            </a:pPr>
            <a:r>
              <a:rPr lang="fr-FR" u="sng" dirty="0"/>
              <a:t>Outils techniques utilisés: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Javasript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Api Google Maps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Ajax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Html/</a:t>
            </a:r>
            <a:r>
              <a:rPr lang="fr-FR" dirty="0" err="1"/>
              <a:t>css</a:t>
            </a:r>
            <a:r>
              <a:rPr lang="fr-FR" dirty="0"/>
              <a:t> (</a:t>
            </a:r>
            <a:r>
              <a:rPr lang="fr-FR" dirty="0" err="1"/>
              <a:t>bootstrap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054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3D317FD-837A-433F-A7EB-09FA1FD2C9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l'orientation des employés</Template>
  <TotalTime>0</TotalTime>
  <Words>259</Words>
  <Application>Microsoft Office PowerPoint</Application>
  <PresentationFormat>Affichage à l'écran (4:3)</PresentationFormat>
  <Paragraphs>141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Rotonde</vt:lpstr>
      <vt:lpstr>DCL  Gestion de drones</vt:lpstr>
      <vt:lpstr>Plan</vt:lpstr>
      <vt:lpstr>Présentation PowerPoint</vt:lpstr>
      <vt:lpstr>Diagramme de Séquence</vt:lpstr>
      <vt:lpstr>Matrice de compétences</vt:lpstr>
      <vt:lpstr>Organisation</vt:lpstr>
      <vt:lpstr>Serveur Python</vt:lpstr>
      <vt:lpstr>Application java</vt:lpstr>
      <vt:lpstr>Interface web</vt:lpstr>
      <vt:lpstr>Calculateur</vt:lpstr>
      <vt:lpstr>Avez-vous des questions?!!  sinon  Démonstration 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2015-06-22T07:20:46Z</dcterms:created>
  <dcterms:modified xsi:type="dcterms:W3CDTF">2015-06-25T13:43:17Z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