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75" r:id="rId6"/>
    <p:sldId id="271" r:id="rId7"/>
    <p:sldId id="270" r:id="rId8"/>
    <p:sldId id="269" r:id="rId9"/>
    <p:sldId id="268" r:id="rId10"/>
    <p:sldId id="267" r:id="rId11"/>
    <p:sldId id="274" r:id="rId12"/>
    <p:sldId id="273" r:id="rId13"/>
    <p:sldId id="272" r:id="rId14"/>
    <p:sldId id="266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Manual/Manual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../Doxygen/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777622"/>
            <a:ext cx="8915399" cy="1593376"/>
          </a:xfrm>
        </p:spPr>
        <p:txBody>
          <a:bodyPr/>
          <a:lstStyle/>
          <a:p>
            <a:r>
              <a:rPr lang="es-EC" dirty="0"/>
              <a:t>	</a:t>
            </a:r>
            <a:r>
              <a:rPr lang="es-EC" sz="6500" dirty="0" smtClean="0"/>
              <a:t>SUDOKU</a:t>
            </a:r>
            <a:endParaRPr lang="es-EC" sz="6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1" y="4040402"/>
            <a:ext cx="8915399" cy="1126283"/>
          </a:xfrm>
        </p:spPr>
        <p:txBody>
          <a:bodyPr>
            <a:normAutofit fontScale="92500" lnSpcReduction="20000"/>
          </a:bodyPr>
          <a:lstStyle/>
          <a:p>
            <a:r>
              <a:rPr lang="es-EC" sz="2600" dirty="0" smtClean="0"/>
              <a:t>INTEGRANTES:</a:t>
            </a:r>
          </a:p>
          <a:p>
            <a:r>
              <a:rPr lang="es-EC" dirty="0" smtClean="0"/>
              <a:t>- José Vélez</a:t>
            </a:r>
          </a:p>
          <a:p>
            <a:r>
              <a:rPr lang="es-EC" dirty="0" smtClean="0"/>
              <a:t>- Carlos Ramírez</a:t>
            </a:r>
            <a:endParaRPr lang="es-EC" dirty="0"/>
          </a:p>
        </p:txBody>
      </p:sp>
    </p:spTree>
    <p:extLst>
      <p:ext uri="{BB962C8B-B14F-4D97-AF65-F5344CB8AC3E}">
        <p14:creationId xmlns="" xmlns:p14="http://schemas.microsoft.com/office/powerpoint/2010/main" val="17376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CARGAR PARTIDA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52" y="1387385"/>
            <a:ext cx="6533333" cy="48476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7" y="1905000"/>
            <a:ext cx="1419218" cy="41425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111690"/>
            <a:ext cx="1474108" cy="1364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85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SOLUCION DEL SUDOKU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453949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53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PUNTAJES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2" y="2275297"/>
            <a:ext cx="1457143" cy="27714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92" y="2989428"/>
            <a:ext cx="1266351" cy="13920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10" y="1558658"/>
            <a:ext cx="6514286" cy="50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10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9339" y="542223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MANUAL DE USUARIO 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20" y="1446664"/>
            <a:ext cx="5920462" cy="497701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661026" y="5815147"/>
            <a:ext cx="1376299" cy="608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b="1" u="sng" dirty="0" smtClean="0">
                <a:hlinkClick r:id="rId3" action="ppaction://hlinkfile"/>
              </a:rPr>
              <a:t>ABRIR</a:t>
            </a:r>
            <a:endParaRPr lang="es-EC" b="1" u="sng" dirty="0"/>
          </a:p>
        </p:txBody>
      </p:sp>
    </p:spTree>
    <p:extLst>
      <p:ext uri="{BB962C8B-B14F-4D97-AF65-F5344CB8AC3E}">
        <p14:creationId xmlns="" xmlns:p14="http://schemas.microsoft.com/office/powerpoint/2010/main" val="15659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6565" y="6241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DOXYGEN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13493" y="5868538"/>
            <a:ext cx="996286" cy="586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C" sz="3300" b="1" u="sng" dirty="0" smtClean="0">
                <a:hlinkClick r:id="rId2" action="ppaction://hlinkfile"/>
              </a:rPr>
              <a:t>VER</a:t>
            </a:r>
            <a:endParaRPr lang="es-EC" sz="33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7941" b="4789"/>
          <a:stretch>
            <a:fillRect/>
          </a:stretch>
        </p:blipFill>
        <p:spPr bwMode="auto">
          <a:xfrm>
            <a:off x="2197100" y="1498600"/>
            <a:ext cx="848995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234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225" y="5987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GITHUB</a:t>
            </a:r>
            <a:endParaRPr lang="es-EC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685" t="13889" r="6296" b="11458"/>
          <a:stretch>
            <a:fillRect/>
          </a:stretch>
        </p:blipFill>
        <p:spPr bwMode="auto">
          <a:xfrm>
            <a:off x="406400" y="1244600"/>
            <a:ext cx="11582400" cy="54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1661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CALIFICACION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INTERFAZ: </a:t>
            </a:r>
            <a:r>
              <a:rPr lang="es-EC" b="1" dirty="0" smtClean="0"/>
              <a:t>5/5</a:t>
            </a:r>
            <a:endParaRPr lang="es-EC" b="1" dirty="0"/>
          </a:p>
          <a:p>
            <a:r>
              <a:rPr lang="es-EC" dirty="0" smtClean="0"/>
              <a:t>FUNCIONALIDAD: </a:t>
            </a:r>
            <a:r>
              <a:rPr lang="es-EC" b="1" dirty="0" smtClean="0"/>
              <a:t>13/15</a:t>
            </a:r>
          </a:p>
          <a:p>
            <a:r>
              <a:rPr lang="es-EC" dirty="0" smtClean="0"/>
              <a:t>MANUAL: </a:t>
            </a:r>
            <a:r>
              <a:rPr lang="es-EC" b="1" dirty="0" smtClean="0"/>
              <a:t>5/5</a:t>
            </a:r>
          </a:p>
          <a:p>
            <a:r>
              <a:rPr lang="es-EC" dirty="0" smtClean="0"/>
              <a:t>DOXYGEN: </a:t>
            </a:r>
            <a:r>
              <a:rPr lang="es-EC" b="1" dirty="0" smtClean="0"/>
              <a:t>5/5</a:t>
            </a:r>
            <a:endParaRPr lang="es-EC" b="1" dirty="0"/>
          </a:p>
          <a:p>
            <a:r>
              <a:rPr lang="es-EC" dirty="0" smtClean="0"/>
              <a:t>GITHUB: </a:t>
            </a:r>
            <a:r>
              <a:rPr lang="es-EC" b="1" dirty="0" smtClean="0"/>
              <a:t>10/10</a:t>
            </a:r>
          </a:p>
          <a:p>
            <a:pPr marL="0" indent="0">
              <a:buNone/>
            </a:pPr>
            <a:r>
              <a:rPr lang="es-EC" b="1" dirty="0" smtClean="0"/>
              <a:t>      TOTAL: 38</a:t>
            </a:r>
            <a:endParaRPr lang="es-EC" b="1" dirty="0"/>
          </a:p>
        </p:txBody>
      </p:sp>
    </p:spTree>
    <p:extLst>
      <p:ext uri="{BB962C8B-B14F-4D97-AF65-F5344CB8AC3E}">
        <p14:creationId xmlns="" xmlns:p14="http://schemas.microsoft.com/office/powerpoint/2010/main" val="32293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PANTALLA DE INICIO</a:t>
            </a:r>
            <a:endParaRPr lang="es-EC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99" y="1332795"/>
            <a:ext cx="6455938" cy="4963236"/>
          </a:xfrm>
        </p:spPr>
      </p:pic>
    </p:spTree>
    <p:extLst>
      <p:ext uri="{BB962C8B-B14F-4D97-AF65-F5344CB8AC3E}">
        <p14:creationId xmlns="" xmlns:p14="http://schemas.microsoft.com/office/powerpoint/2010/main" val="17412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6889" y="555871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EMPEZANDO EL JUEGO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58" y="2670786"/>
            <a:ext cx="1466667" cy="25809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92" y="2989428"/>
            <a:ext cx="1266351" cy="13920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10" y="1442214"/>
            <a:ext cx="6485714" cy="5038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64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NUEVA PARTIDA</a:t>
            </a:r>
            <a:endParaRPr lang="es-EC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55" y="1429869"/>
            <a:ext cx="6485714" cy="50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52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468" y="6241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AYUDAS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0" y="1877704"/>
            <a:ext cx="5352352" cy="41373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53" y="1905000"/>
            <a:ext cx="5297761" cy="4095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26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PISTAS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264555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78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COMPROBANDO LA SOLUCION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9" y="1590427"/>
            <a:ext cx="5516853" cy="42644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79" y="1590427"/>
            <a:ext cx="5514685" cy="42627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18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BORRAR TABLERO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399358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19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7425" y="5733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GUARDAR PARTIDA</a:t>
            </a:r>
            <a:endParaRPr lang="es-EC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67" y="1367586"/>
            <a:ext cx="4964602" cy="384920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416" t="9028" r="4246" b="70660"/>
          <a:stretch>
            <a:fillRect/>
          </a:stretch>
        </p:blipFill>
        <p:spPr bwMode="auto">
          <a:xfrm>
            <a:off x="190500" y="5372100"/>
            <a:ext cx="12014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976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</TotalTime>
  <Words>58</Words>
  <Application>Microsoft Office PowerPoint</Application>
  <PresentationFormat>Personalizado</PresentationFormat>
  <Paragraphs>27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Espiral</vt:lpstr>
      <vt:lpstr> SUDOKU</vt:lpstr>
      <vt:lpstr>PANTALLA DE INICIO</vt:lpstr>
      <vt:lpstr>EMPEZANDO EL JUEGO</vt:lpstr>
      <vt:lpstr>NUEVA PARTIDA</vt:lpstr>
      <vt:lpstr>AYUDAS</vt:lpstr>
      <vt:lpstr>PISTAS</vt:lpstr>
      <vt:lpstr>COMPROBANDO LA SOLUCION</vt:lpstr>
      <vt:lpstr>BORRAR TABLERO</vt:lpstr>
      <vt:lpstr>GUARDAR PARTIDA</vt:lpstr>
      <vt:lpstr>CARGAR PARTIDA</vt:lpstr>
      <vt:lpstr>SOLUCION DEL SUDOKU</vt:lpstr>
      <vt:lpstr>PUNTAJES</vt:lpstr>
      <vt:lpstr>MANUAL DE USUARIO </vt:lpstr>
      <vt:lpstr>DOXYGEN</vt:lpstr>
      <vt:lpstr>GITHUB</vt:lpstr>
      <vt:lpstr>CALIFICACION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Diego Cabrera Carvajal</dc:creator>
  <cp:lastModifiedBy>Ramirez</cp:lastModifiedBy>
  <cp:revision>28</cp:revision>
  <dcterms:created xsi:type="dcterms:W3CDTF">2013-06-26T15:29:38Z</dcterms:created>
  <dcterms:modified xsi:type="dcterms:W3CDTF">2013-08-04T19:06:57Z</dcterms:modified>
</cp:coreProperties>
</file>