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75" r:id="rId6"/>
    <p:sldId id="271" r:id="rId7"/>
    <p:sldId id="270" r:id="rId8"/>
    <p:sldId id="269" r:id="rId9"/>
    <p:sldId id="268" r:id="rId10"/>
    <p:sldId id="267" r:id="rId11"/>
    <p:sldId id="274" r:id="rId12"/>
    <p:sldId id="273" r:id="rId13"/>
    <p:sldId id="272" r:id="rId14"/>
    <p:sldId id="266" r:id="rId15"/>
    <p:sldId id="262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2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Manual/Manual.pdf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../Doxygen/html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2" y="1777622"/>
            <a:ext cx="8915399" cy="1593376"/>
          </a:xfrm>
        </p:spPr>
        <p:txBody>
          <a:bodyPr/>
          <a:lstStyle/>
          <a:p>
            <a:r>
              <a:rPr lang="es-EC" dirty="0"/>
              <a:t>	</a:t>
            </a:r>
            <a:r>
              <a:rPr lang="es-EC" sz="6500" dirty="0" smtClean="0"/>
              <a:t>SUDOKU</a:t>
            </a:r>
            <a:endParaRPr lang="es-EC" sz="65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1" y="4040402"/>
            <a:ext cx="8915399" cy="1126283"/>
          </a:xfrm>
        </p:spPr>
        <p:txBody>
          <a:bodyPr>
            <a:normAutofit fontScale="62500" lnSpcReduction="20000"/>
          </a:bodyPr>
          <a:lstStyle/>
          <a:p>
            <a:r>
              <a:rPr lang="es-EC" sz="2600" dirty="0" smtClean="0"/>
              <a:t>INTEGRANTES:</a:t>
            </a:r>
          </a:p>
          <a:p>
            <a:r>
              <a:rPr lang="es-EC" dirty="0" smtClean="0"/>
              <a:t>- </a:t>
            </a:r>
            <a:r>
              <a:rPr lang="es-EC" dirty="0" err="1" smtClean="0"/>
              <a:t>Jose</a:t>
            </a:r>
            <a:r>
              <a:rPr lang="es-EC" dirty="0" smtClean="0"/>
              <a:t> </a:t>
            </a:r>
            <a:r>
              <a:rPr lang="es-EC" dirty="0" err="1" smtClean="0"/>
              <a:t>Velez</a:t>
            </a:r>
            <a:endParaRPr lang="es-EC" dirty="0" smtClean="0"/>
          </a:p>
          <a:p>
            <a:r>
              <a:rPr lang="es-EC" dirty="0" smtClean="0"/>
              <a:t>- Diego Cabrera</a:t>
            </a:r>
          </a:p>
          <a:p>
            <a:r>
              <a:rPr lang="es-EC" dirty="0" smtClean="0"/>
              <a:t>- Carlos </a:t>
            </a:r>
            <a:r>
              <a:rPr lang="es-EC" dirty="0" err="1" smtClean="0"/>
              <a:t>Ramirez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xmlns="" val="173762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CARGAR PARTIDA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052" y="1387385"/>
            <a:ext cx="6533333" cy="484761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707" y="1905000"/>
            <a:ext cx="1419218" cy="414258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5" y="3111690"/>
            <a:ext cx="1474108" cy="136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850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SOLUCION DEL SUDOKU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34482" y="1453949"/>
            <a:ext cx="6628571" cy="5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8535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PUNTAJES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82" y="2275297"/>
            <a:ext cx="1457143" cy="277142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392" y="2989428"/>
            <a:ext cx="1266351" cy="139207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210" y="1558658"/>
            <a:ext cx="6514286" cy="5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110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9339" y="542223"/>
            <a:ext cx="8911687" cy="1280890"/>
          </a:xfrm>
        </p:spPr>
        <p:txBody>
          <a:bodyPr/>
          <a:lstStyle/>
          <a:p>
            <a:pPr algn="ctr"/>
            <a:r>
              <a:rPr lang="es-EC" b="1" dirty="0" smtClean="0"/>
              <a:t>MANUAL DE USUARIO 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020" y="1446664"/>
            <a:ext cx="5920462" cy="4977016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0661026" y="5815147"/>
            <a:ext cx="1376299" cy="6085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C" b="1" u="sng" dirty="0" smtClean="0">
                <a:hlinkClick r:id="rId3" action="ppaction://hlinkfile"/>
              </a:rPr>
              <a:t>ABRIR</a:t>
            </a:r>
            <a:endParaRPr lang="es-EC" b="1" u="sng" dirty="0"/>
          </a:p>
        </p:txBody>
      </p:sp>
    </p:spTree>
    <p:extLst>
      <p:ext uri="{BB962C8B-B14F-4D97-AF65-F5344CB8AC3E}">
        <p14:creationId xmlns:p14="http://schemas.microsoft.com/office/powerpoint/2010/main" xmlns="" val="156599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36565" y="624110"/>
            <a:ext cx="8911687" cy="1280890"/>
          </a:xfrm>
        </p:spPr>
        <p:txBody>
          <a:bodyPr/>
          <a:lstStyle/>
          <a:p>
            <a:pPr algn="ctr"/>
            <a:r>
              <a:rPr lang="es-EC" b="1" dirty="0" smtClean="0"/>
              <a:t>DOXYGEN</a:t>
            </a:r>
            <a:endParaRPr lang="es-EC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713493" y="5868538"/>
            <a:ext cx="996286" cy="5868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C" sz="3300" b="1" u="sng" dirty="0" smtClean="0">
                <a:hlinkClick r:id="rId2" action="ppaction://hlinkfile"/>
              </a:rPr>
              <a:t>VER</a:t>
            </a:r>
            <a:endParaRPr lang="es-EC" sz="3300" b="1" u="sng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076" y="1430008"/>
            <a:ext cx="6040663" cy="491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2347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GITHUB</a:t>
            </a:r>
            <a:endParaRPr lang="es-EC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786" y="1250907"/>
            <a:ext cx="8304323" cy="535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16612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CALIFICACION</a:t>
            </a:r>
            <a:endParaRPr lang="es-EC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INTERFAZ: </a:t>
            </a:r>
            <a:r>
              <a:rPr lang="es-EC" b="1" dirty="0" smtClean="0"/>
              <a:t>5/5</a:t>
            </a:r>
            <a:endParaRPr lang="es-EC" b="1" dirty="0"/>
          </a:p>
          <a:p>
            <a:r>
              <a:rPr lang="es-EC" dirty="0" smtClean="0"/>
              <a:t>FUNCIONALIDAD: </a:t>
            </a:r>
            <a:r>
              <a:rPr lang="es-EC" b="1" dirty="0" smtClean="0"/>
              <a:t>13/15</a:t>
            </a:r>
            <a:endParaRPr lang="es-EC" b="1" dirty="0" smtClean="0"/>
          </a:p>
          <a:p>
            <a:r>
              <a:rPr lang="es-EC" dirty="0" smtClean="0"/>
              <a:t>MANUAL: </a:t>
            </a:r>
            <a:r>
              <a:rPr lang="es-EC" b="1" dirty="0" smtClean="0"/>
              <a:t>5/5</a:t>
            </a:r>
          </a:p>
          <a:p>
            <a:r>
              <a:rPr lang="es-EC" dirty="0" smtClean="0"/>
              <a:t>DOXYGEN: </a:t>
            </a:r>
            <a:r>
              <a:rPr lang="es-EC" b="1" dirty="0" smtClean="0"/>
              <a:t>5/5</a:t>
            </a:r>
            <a:endParaRPr lang="es-EC" b="1" dirty="0"/>
          </a:p>
          <a:p>
            <a:r>
              <a:rPr lang="es-EC" dirty="0" smtClean="0"/>
              <a:t>GITHUB: </a:t>
            </a:r>
            <a:r>
              <a:rPr lang="es-EC" b="1" dirty="0" smtClean="0"/>
              <a:t>10/10</a:t>
            </a:r>
          </a:p>
          <a:p>
            <a:pPr marL="0" indent="0">
              <a:buNone/>
            </a:pPr>
            <a:r>
              <a:rPr lang="es-EC" b="1" dirty="0" smtClean="0"/>
              <a:t>      TOTAL: 40</a:t>
            </a: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xmlns="" val="322933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PANTALLA DE INICIO</a:t>
            </a:r>
            <a:endParaRPr lang="es-EC" b="1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25499" y="1243895"/>
            <a:ext cx="6455938" cy="4963236"/>
          </a:xfrm>
        </p:spPr>
      </p:pic>
    </p:spTree>
    <p:extLst>
      <p:ext uri="{BB962C8B-B14F-4D97-AF65-F5344CB8AC3E}">
        <p14:creationId xmlns:p14="http://schemas.microsoft.com/office/powerpoint/2010/main" xmlns="" val="174120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96889" y="555871"/>
            <a:ext cx="8911687" cy="1280890"/>
          </a:xfrm>
        </p:spPr>
        <p:txBody>
          <a:bodyPr/>
          <a:lstStyle/>
          <a:p>
            <a:pPr algn="ctr"/>
            <a:r>
              <a:rPr lang="es-EC" b="1" dirty="0" smtClean="0"/>
              <a:t>EMPEZANDO EL JUEGO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058" y="2607286"/>
            <a:ext cx="1466667" cy="258095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692" y="2798928"/>
            <a:ext cx="1266351" cy="139207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210" y="1442214"/>
            <a:ext cx="6485714" cy="5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649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94425" y="649510"/>
            <a:ext cx="8911687" cy="1280890"/>
          </a:xfrm>
        </p:spPr>
        <p:txBody>
          <a:bodyPr/>
          <a:lstStyle/>
          <a:p>
            <a:pPr algn="ctr"/>
            <a:r>
              <a:rPr lang="es-EC" b="1" dirty="0" smtClean="0"/>
              <a:t>NUEVA PARTIDA</a:t>
            </a:r>
            <a:endParaRPr lang="es-EC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55" y="1493369"/>
            <a:ext cx="6485714" cy="5028571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762000" y="2413000"/>
            <a:ext cx="312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 </a:t>
            </a:r>
            <a:r>
              <a:rPr lang="en-US" b="1" dirty="0" err="1" smtClean="0"/>
              <a:t>iniciar</a:t>
            </a:r>
            <a:r>
              <a:rPr lang="en-US" b="1" dirty="0" smtClean="0"/>
              <a:t> </a:t>
            </a:r>
            <a:r>
              <a:rPr lang="en-US" b="1" dirty="0" err="1" smtClean="0"/>
              <a:t>juego</a:t>
            </a:r>
            <a:r>
              <a:rPr lang="en-US" b="1" dirty="0" smtClean="0"/>
              <a:t> se </a:t>
            </a:r>
            <a:r>
              <a:rPr lang="en-US" b="1" dirty="0" err="1" smtClean="0"/>
              <a:t>llenan</a:t>
            </a:r>
            <a:r>
              <a:rPr lang="en-US" b="1" dirty="0" smtClean="0"/>
              <a:t> </a:t>
            </a:r>
            <a:r>
              <a:rPr lang="en-US" b="1" dirty="0" err="1" smtClean="0"/>
              <a:t>cierto</a:t>
            </a:r>
            <a:r>
              <a:rPr lang="en-US" b="1" dirty="0" smtClean="0"/>
              <a:t> </a:t>
            </a:r>
            <a:r>
              <a:rPr lang="en-US" b="1" dirty="0" err="1" smtClean="0"/>
              <a:t>numero</a:t>
            </a:r>
            <a:r>
              <a:rPr lang="en-US" b="1" dirty="0" smtClean="0"/>
              <a:t> de </a:t>
            </a:r>
            <a:r>
              <a:rPr lang="en-US" b="1" dirty="0" err="1" smtClean="0"/>
              <a:t>casillas</a:t>
            </a:r>
            <a:r>
              <a:rPr lang="en-US" b="1" dirty="0" smtClean="0"/>
              <a:t> del </a:t>
            </a:r>
            <a:r>
              <a:rPr lang="en-US" b="1" dirty="0" err="1" smtClean="0"/>
              <a:t>tablero</a:t>
            </a:r>
            <a:r>
              <a:rPr lang="en-US" b="1" dirty="0" smtClean="0"/>
              <a:t> </a:t>
            </a:r>
            <a:r>
              <a:rPr lang="en-US" b="1" dirty="0" err="1" smtClean="0"/>
              <a:t>aleatoriamente</a:t>
            </a:r>
            <a:r>
              <a:rPr lang="en-US" b="1" dirty="0" smtClean="0"/>
              <a:t> </a:t>
            </a:r>
            <a:r>
              <a:rPr lang="en-US" b="1" dirty="0" err="1" smtClean="0"/>
              <a:t>dependiendo</a:t>
            </a:r>
            <a:r>
              <a:rPr lang="en-US" b="1" dirty="0" smtClean="0"/>
              <a:t> de la </a:t>
            </a:r>
            <a:r>
              <a:rPr lang="en-US" b="1" dirty="0" err="1" smtClean="0"/>
              <a:t>dificultad</a:t>
            </a:r>
            <a:r>
              <a:rPr lang="en-US" b="1" dirty="0" smtClean="0"/>
              <a:t> </a:t>
            </a:r>
            <a:r>
              <a:rPr lang="en-US" b="1" dirty="0" err="1" smtClean="0"/>
              <a:t>escogida</a:t>
            </a:r>
            <a:r>
              <a:rPr lang="en-US" b="1" dirty="0" smtClean="0"/>
              <a:t>, a </a:t>
            </a:r>
            <a:r>
              <a:rPr lang="en-US" b="1" dirty="0" err="1" smtClean="0"/>
              <a:t>partir</a:t>
            </a:r>
            <a:r>
              <a:rPr lang="en-US" b="1" dirty="0" smtClean="0"/>
              <a:t> de </a:t>
            </a:r>
            <a:r>
              <a:rPr lang="en-US" b="1" dirty="0" err="1" smtClean="0"/>
              <a:t>plantillas</a:t>
            </a:r>
            <a:r>
              <a:rPr lang="en-US" b="1" dirty="0" smtClean="0"/>
              <a:t> </a:t>
            </a:r>
            <a:r>
              <a:rPr lang="en-US" b="1" dirty="0" err="1" smtClean="0"/>
              <a:t>ya</a:t>
            </a:r>
            <a:r>
              <a:rPr lang="en-US" b="1" dirty="0" smtClean="0"/>
              <a:t> </a:t>
            </a:r>
            <a:r>
              <a:rPr lang="en-US" b="1" dirty="0" err="1" smtClean="0"/>
              <a:t>existentes</a:t>
            </a:r>
            <a:r>
              <a:rPr lang="en-US" b="1" dirty="0" smtClean="0"/>
              <a:t>.</a:t>
            </a: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xmlns="" val="387522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6468" y="624110"/>
            <a:ext cx="8911687" cy="1280890"/>
          </a:xfrm>
        </p:spPr>
        <p:txBody>
          <a:bodyPr/>
          <a:lstStyle/>
          <a:p>
            <a:pPr algn="ctr"/>
            <a:r>
              <a:rPr lang="es-EC" b="1" dirty="0" smtClean="0"/>
              <a:t>AYUDAS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9960" y="1877704"/>
            <a:ext cx="5352352" cy="413730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07553" y="1905000"/>
            <a:ext cx="5297761" cy="409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7263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PISTAS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34482" y="1264555"/>
            <a:ext cx="6628571" cy="5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9785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COMPROBANDO LA SOLUCION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7129" y="1590427"/>
            <a:ext cx="5516853" cy="426446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1379" y="1590427"/>
            <a:ext cx="5514685" cy="426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018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BORRAR TABLERO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34482" y="1399358"/>
            <a:ext cx="6628571" cy="5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0191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GUARDAR PARTIDA</a:t>
            </a:r>
            <a:endParaRPr lang="es-EC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467" y="1367586"/>
            <a:ext cx="4964602" cy="384920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92" y="5305329"/>
            <a:ext cx="11436439" cy="130988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711200" y="1435100"/>
            <a:ext cx="3670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 momento de </a:t>
            </a:r>
            <a:r>
              <a:rPr lang="en-US" b="1" dirty="0" err="1" smtClean="0"/>
              <a:t>guardar</a:t>
            </a:r>
            <a:r>
              <a:rPr lang="en-US" b="1" dirty="0" smtClean="0"/>
              <a:t> los </a:t>
            </a:r>
            <a:r>
              <a:rPr lang="en-US" b="1" dirty="0" err="1" smtClean="0"/>
              <a:t>valores</a:t>
            </a:r>
            <a:r>
              <a:rPr lang="en-US" b="1" dirty="0" smtClean="0"/>
              <a:t> </a:t>
            </a:r>
            <a:r>
              <a:rPr lang="en-US" b="1" dirty="0" err="1" smtClean="0"/>
              <a:t>ingresados</a:t>
            </a:r>
            <a:r>
              <a:rPr lang="en-US" b="1" dirty="0" smtClean="0"/>
              <a:t> son </a:t>
            </a:r>
            <a:r>
              <a:rPr lang="en-US" b="1" dirty="0" err="1" smtClean="0"/>
              <a:t>encriptados</a:t>
            </a:r>
            <a:r>
              <a:rPr lang="en-US" b="1" dirty="0" smtClean="0"/>
              <a:t> con </a:t>
            </a:r>
            <a:r>
              <a:rPr lang="en-US" b="1" dirty="0" err="1" smtClean="0"/>
              <a:t>desplazamientos</a:t>
            </a:r>
            <a:r>
              <a:rPr lang="en-US" b="1" dirty="0" smtClean="0"/>
              <a:t> y </a:t>
            </a:r>
            <a:r>
              <a:rPr lang="en-US" b="1" dirty="0" err="1" smtClean="0"/>
              <a:t>operaciones</a:t>
            </a:r>
            <a:r>
              <a:rPr lang="en-US" b="1" dirty="0" smtClean="0"/>
              <a:t> </a:t>
            </a:r>
            <a:r>
              <a:rPr lang="en-US" b="1" dirty="0" err="1" smtClean="0"/>
              <a:t>para</a:t>
            </a:r>
            <a:r>
              <a:rPr lang="en-US" b="1" dirty="0" smtClean="0"/>
              <a:t> </a:t>
            </a:r>
            <a:r>
              <a:rPr lang="en-US" b="1" dirty="0" err="1" smtClean="0"/>
              <a:t>proceder</a:t>
            </a:r>
            <a:r>
              <a:rPr lang="en-US" b="1" dirty="0" smtClean="0"/>
              <a:t> a </a:t>
            </a:r>
            <a:r>
              <a:rPr lang="en-US" b="1" dirty="0" err="1" smtClean="0"/>
              <a:t>guardarlos</a:t>
            </a:r>
            <a:r>
              <a:rPr lang="en-US" b="1" dirty="0" smtClean="0"/>
              <a:t> en un </a:t>
            </a:r>
            <a:r>
              <a:rPr lang="en-US" b="1" dirty="0" err="1" smtClean="0"/>
              <a:t>archivo</a:t>
            </a:r>
            <a:r>
              <a:rPr lang="en-US" b="1" dirty="0" smtClean="0"/>
              <a:t> de </a:t>
            </a:r>
            <a:r>
              <a:rPr lang="en-US" b="1" dirty="0" err="1" smtClean="0"/>
              <a:t>texto</a:t>
            </a:r>
            <a:r>
              <a:rPr lang="en-US" b="1" dirty="0" smtClean="0"/>
              <a:t> </a:t>
            </a:r>
            <a:r>
              <a:rPr lang="en-US" b="1" dirty="0" err="1" smtClean="0"/>
              <a:t>para</a:t>
            </a:r>
            <a:r>
              <a:rPr lang="en-US" b="1" dirty="0" smtClean="0"/>
              <a:t> </a:t>
            </a:r>
            <a:r>
              <a:rPr lang="en-US" b="1" dirty="0" err="1" smtClean="0"/>
              <a:t>posteriormente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el </a:t>
            </a:r>
            <a:r>
              <a:rPr lang="en-US" b="1" dirty="0" err="1" smtClean="0"/>
              <a:t>usuario</a:t>
            </a:r>
            <a:r>
              <a:rPr lang="en-US" b="1" dirty="0" smtClean="0"/>
              <a:t> </a:t>
            </a:r>
            <a:r>
              <a:rPr lang="en-US" b="1" dirty="0" err="1" smtClean="0"/>
              <a:t>desea</a:t>
            </a:r>
            <a:r>
              <a:rPr lang="en-US" b="1" dirty="0" smtClean="0"/>
              <a:t> </a:t>
            </a:r>
            <a:r>
              <a:rPr lang="en-US" b="1" dirty="0" err="1" smtClean="0"/>
              <a:t>continuar</a:t>
            </a:r>
            <a:r>
              <a:rPr lang="en-US" b="1" dirty="0" smtClean="0"/>
              <a:t> la </a:t>
            </a:r>
            <a:r>
              <a:rPr lang="en-US" b="1" dirty="0" err="1" smtClean="0"/>
              <a:t>partida</a:t>
            </a:r>
            <a:r>
              <a:rPr lang="en-US" b="1" dirty="0" smtClean="0"/>
              <a:t> a </a:t>
            </a:r>
            <a:r>
              <a:rPr lang="en-US" b="1" dirty="0" err="1" smtClean="0"/>
              <a:t>partir</a:t>
            </a:r>
            <a:r>
              <a:rPr lang="en-US" b="1" dirty="0" smtClean="0"/>
              <a:t> de lo </a:t>
            </a:r>
            <a:r>
              <a:rPr lang="en-US" b="1" dirty="0" err="1" smtClean="0"/>
              <a:t>guardado</a:t>
            </a:r>
            <a:r>
              <a:rPr lang="en-US" b="1" dirty="0" smtClean="0"/>
              <a:t>.</a:t>
            </a: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xmlns="" val="309760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154</TotalTime>
  <Words>123</Words>
  <Application>Microsoft Office PowerPoint</Application>
  <PresentationFormat>Personalizado</PresentationFormat>
  <Paragraphs>30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Espiral</vt:lpstr>
      <vt:lpstr> SUDOKU</vt:lpstr>
      <vt:lpstr>PANTALLA DE INICIO</vt:lpstr>
      <vt:lpstr>EMPEZANDO EL JUEGO</vt:lpstr>
      <vt:lpstr>NUEVA PARTIDA</vt:lpstr>
      <vt:lpstr>AYUDAS</vt:lpstr>
      <vt:lpstr>PISTAS</vt:lpstr>
      <vt:lpstr>COMPROBANDO LA SOLUCION</vt:lpstr>
      <vt:lpstr>BORRAR TABLERO</vt:lpstr>
      <vt:lpstr>GUARDAR PARTIDA</vt:lpstr>
      <vt:lpstr>CARGAR PARTIDA</vt:lpstr>
      <vt:lpstr>SOLUCION DEL SUDOKU</vt:lpstr>
      <vt:lpstr>PUNTAJES</vt:lpstr>
      <vt:lpstr>MANUAL DE USUARIO </vt:lpstr>
      <vt:lpstr>DOXYGEN</vt:lpstr>
      <vt:lpstr>GITHUB</vt:lpstr>
      <vt:lpstr>CALIFICACION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</dc:title>
  <dc:creator>Diego Cabrera Carvajal</dc:creator>
  <cp:lastModifiedBy>Ramirez</cp:lastModifiedBy>
  <cp:revision>26</cp:revision>
  <dcterms:created xsi:type="dcterms:W3CDTF">2013-06-26T15:29:38Z</dcterms:created>
  <dcterms:modified xsi:type="dcterms:W3CDTF">2013-09-15T23:51:14Z</dcterms:modified>
</cp:coreProperties>
</file>