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5" r:id="rId6"/>
    <p:sldId id="271" r:id="rId7"/>
    <p:sldId id="270" r:id="rId8"/>
    <p:sldId id="269" r:id="rId9"/>
    <p:sldId id="268" r:id="rId10"/>
    <p:sldId id="267" r:id="rId11"/>
    <p:sldId id="274" r:id="rId12"/>
    <p:sldId id="273" r:id="rId13"/>
    <p:sldId id="272" r:id="rId14"/>
    <p:sldId id="266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nual/Manual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77622"/>
            <a:ext cx="8915399" cy="1593376"/>
          </a:xfrm>
        </p:spPr>
        <p:txBody>
          <a:bodyPr/>
          <a:lstStyle/>
          <a:p>
            <a:r>
              <a:rPr lang="es-EC" dirty="0"/>
              <a:t>	</a:t>
            </a:r>
            <a:r>
              <a:rPr lang="es-EC" sz="6500" dirty="0" smtClean="0"/>
              <a:t>SUDOKU</a:t>
            </a:r>
            <a:endParaRPr lang="es-EC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4040402"/>
            <a:ext cx="8915399" cy="1126283"/>
          </a:xfrm>
        </p:spPr>
        <p:txBody>
          <a:bodyPr>
            <a:normAutofit fontScale="62500" lnSpcReduction="20000"/>
          </a:bodyPr>
          <a:lstStyle/>
          <a:p>
            <a:r>
              <a:rPr lang="es-EC" sz="2600" dirty="0" smtClean="0"/>
              <a:t>INTEGRANTES:</a:t>
            </a:r>
          </a:p>
          <a:p>
            <a:r>
              <a:rPr lang="es-EC" dirty="0" smtClean="0"/>
              <a:t>- </a:t>
            </a:r>
            <a:r>
              <a:rPr lang="es-EC" dirty="0" err="1" smtClean="0"/>
              <a:t>Jose</a:t>
            </a:r>
            <a:r>
              <a:rPr lang="es-EC" dirty="0" smtClean="0"/>
              <a:t> </a:t>
            </a:r>
            <a:r>
              <a:rPr lang="es-EC" dirty="0" err="1" smtClean="0"/>
              <a:t>Velez</a:t>
            </a:r>
            <a:endParaRPr lang="es-EC" dirty="0" smtClean="0"/>
          </a:p>
          <a:p>
            <a:r>
              <a:rPr lang="es-EC" dirty="0" smtClean="0"/>
              <a:t>- Diego Cabrera</a:t>
            </a:r>
          </a:p>
          <a:p>
            <a:r>
              <a:rPr lang="es-EC" dirty="0" smtClean="0"/>
              <a:t>- Carlos </a:t>
            </a:r>
            <a:r>
              <a:rPr lang="es-EC" dirty="0" err="1" smtClean="0"/>
              <a:t>Ramirez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7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CARGAR PARTIDA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52" y="1387385"/>
            <a:ext cx="6533333" cy="48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7" y="1905000"/>
            <a:ext cx="1419218" cy="4142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11690"/>
            <a:ext cx="1474108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SOLUCION DEL SUDOKU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453949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PUNTAJES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2" y="2275297"/>
            <a:ext cx="1457143" cy="2771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89" y="1507862"/>
            <a:ext cx="663032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39" y="542223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MANUAL DE USUARIO 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20" y="1446664"/>
            <a:ext cx="5920462" cy="49770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026" y="5815147"/>
            <a:ext cx="1376299" cy="6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b="1" u="sng" dirty="0" smtClean="0">
                <a:hlinkClick r:id="rId3" action="ppaction://hlinkfile"/>
              </a:rPr>
              <a:t>ABRIR</a:t>
            </a:r>
            <a:endParaRPr lang="es-EC" b="1" u="sng" dirty="0"/>
          </a:p>
        </p:txBody>
      </p:sp>
    </p:spTree>
    <p:extLst>
      <p:ext uri="{BB962C8B-B14F-4D97-AF65-F5344CB8AC3E}">
        <p14:creationId xmlns:p14="http://schemas.microsoft.com/office/powerpoint/2010/main" val="1565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565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DOXYGEN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3493" y="5868538"/>
            <a:ext cx="996286" cy="58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3300" b="1" u="sng" dirty="0" smtClean="0"/>
              <a:t>VER</a:t>
            </a:r>
            <a:endParaRPr lang="es-EC" sz="3300" b="1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76" y="1430008"/>
            <a:ext cx="6040663" cy="4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GITHUB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166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GITHUB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43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CALIFICACION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INTERFAZ: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FUNCIONALIDAD</a:t>
            </a:r>
            <a:r>
              <a:rPr lang="es-EC" dirty="0" smtClean="0"/>
              <a:t>: </a:t>
            </a:r>
            <a:r>
              <a:rPr lang="es-EC" b="1" dirty="0" smtClean="0"/>
              <a:t>15/15</a:t>
            </a:r>
            <a:endParaRPr lang="es-EC" b="1" dirty="0" smtClean="0"/>
          </a:p>
          <a:p>
            <a:r>
              <a:rPr lang="es-EC" dirty="0" smtClean="0"/>
              <a:t>MANUAL: </a:t>
            </a:r>
            <a:r>
              <a:rPr lang="es-EC" b="1" dirty="0" smtClean="0"/>
              <a:t>5/5</a:t>
            </a:r>
            <a:endParaRPr lang="es-EC" b="1" dirty="0" smtClean="0"/>
          </a:p>
          <a:p>
            <a:r>
              <a:rPr lang="es-EC" dirty="0" smtClean="0"/>
              <a:t>DOXYGEN: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GITHUB</a:t>
            </a:r>
            <a:r>
              <a:rPr lang="es-EC" dirty="0" smtClean="0"/>
              <a:t>: </a:t>
            </a:r>
            <a:r>
              <a:rPr lang="es-EC" b="1" dirty="0" smtClean="0"/>
              <a:t>10/10</a:t>
            </a:r>
            <a:endParaRPr lang="es-EC" b="1" dirty="0" smtClean="0"/>
          </a:p>
          <a:p>
            <a:pPr marL="0" indent="0">
              <a:buNone/>
            </a:pPr>
            <a:r>
              <a:rPr lang="es-EC" b="1" dirty="0" smtClean="0"/>
              <a:t>      TOTAL</a:t>
            </a:r>
            <a:r>
              <a:rPr lang="es-EC" b="1" dirty="0" smtClean="0"/>
              <a:t>: </a:t>
            </a:r>
            <a:r>
              <a:rPr lang="es-EC" b="1" dirty="0" smtClean="0"/>
              <a:t>40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22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PANTALLA DE INICIO</a:t>
            </a:r>
            <a:endParaRPr lang="es-EC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99" y="1332795"/>
            <a:ext cx="6455938" cy="4963236"/>
          </a:xfrm>
        </p:spPr>
      </p:pic>
    </p:spTree>
    <p:extLst>
      <p:ext uri="{BB962C8B-B14F-4D97-AF65-F5344CB8AC3E}">
        <p14:creationId xmlns:p14="http://schemas.microsoft.com/office/powerpoint/2010/main" val="1741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89" y="555871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EMPEZANDO EL </a:t>
            </a:r>
            <a:r>
              <a:rPr lang="es-EC" b="1" dirty="0" smtClean="0"/>
              <a:t>JUEGO</a:t>
            </a:r>
            <a:endParaRPr lang="es-EC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12" y="1388024"/>
            <a:ext cx="6053270" cy="46791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58" y="2670786"/>
            <a:ext cx="1466667" cy="25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NUEVA PARTIDA</a:t>
            </a:r>
            <a:endParaRPr lang="es-EC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387385"/>
            <a:ext cx="6629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68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AYUDAS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0" y="1877704"/>
            <a:ext cx="5352352" cy="4137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3" y="1905000"/>
            <a:ext cx="5297761" cy="40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PISTAS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264555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COMPROBANDO LA SOLUCION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" y="1590427"/>
            <a:ext cx="5516853" cy="4264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9" y="1590427"/>
            <a:ext cx="5514685" cy="42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BORRAR TABLERO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399358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GUARDAR PARTIDA</a:t>
            </a:r>
            <a:endParaRPr lang="es-EC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37" y="1372063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62</Words>
  <Application>Microsoft Office PowerPoint</Application>
  <PresentationFormat>Panorámica</PresentationFormat>
  <Paragraphs>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 SUDOKU</vt:lpstr>
      <vt:lpstr>PANTALLA DE INICIO</vt:lpstr>
      <vt:lpstr>EMPEZANDO EL JUEGO</vt:lpstr>
      <vt:lpstr>NUEVA PARTIDA</vt:lpstr>
      <vt:lpstr>AYUDAS</vt:lpstr>
      <vt:lpstr>PISTAS</vt:lpstr>
      <vt:lpstr>COMPROBANDO LA SOLUCION</vt:lpstr>
      <vt:lpstr>BORRAR TABLERO</vt:lpstr>
      <vt:lpstr>GUARDAR PARTIDA</vt:lpstr>
      <vt:lpstr>CARGAR PARTIDA</vt:lpstr>
      <vt:lpstr>SOLUCION DEL SUDOKU</vt:lpstr>
      <vt:lpstr>PUNTAJES</vt:lpstr>
      <vt:lpstr>MANUAL DE USUARIO </vt:lpstr>
      <vt:lpstr>DOXYGEN</vt:lpstr>
      <vt:lpstr>GITHUB</vt:lpstr>
      <vt:lpstr>GITHUB</vt:lpstr>
      <vt:lpstr>CALIFICACION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Diego Cabrera Carvajal</dc:creator>
  <cp:lastModifiedBy>Diego Cabrera Carvajal</cp:lastModifiedBy>
  <cp:revision>20</cp:revision>
  <dcterms:created xsi:type="dcterms:W3CDTF">2013-06-26T15:29:38Z</dcterms:created>
  <dcterms:modified xsi:type="dcterms:W3CDTF">2013-07-07T19:14:33Z</dcterms:modified>
</cp:coreProperties>
</file>