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Age (Days)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taxlevel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term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Chi Square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FDR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rowSpan="7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3-5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Kingdom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0.0078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3-5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Phylum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0.60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3-5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Class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0.39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3-5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Order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0.075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3-5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Family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3-5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Genus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3-5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rowSpan="7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7-8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Kingdom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0.0021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7-8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Phylum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7-8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Class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7-8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Order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0.074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7-8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Family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7-8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Genus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7-8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rowSpan="7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10-12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Kingdom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0.00071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10-12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Phylum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0.39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10-12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Class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0.39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10-12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Order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10-12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Family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10-12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Genus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0.0019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10-12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jacob</cp:lastModifiedBy>
  <cp:revision>3</cp:revision>
  <dcterms:created xsi:type="dcterms:W3CDTF">2017-02-13T16:18:36Z</dcterms:created>
  <dcterms:modified xsi:type="dcterms:W3CDTF">2024-04-24T13:54:40Z</dcterms:modified>
  <cp:category/>
</cp:coreProperties>
</file>