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6630988" cy="4694238"/>
  <p:notesSz cx="6858000" cy="9144000"/>
  <p:custDataLst>
    <p:tags r:id="rId3"/>
  </p:custDataLst>
  <p:defaultTextStyle>
    <a:defPPr>
      <a:defRPr lang="en-US"/>
    </a:defPPr>
    <a:lvl1pPr marL="0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1pPr>
    <a:lvl2pPr marL="323560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2pPr>
    <a:lvl3pPr marL="647121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3pPr>
    <a:lvl4pPr marL="970681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4pPr>
    <a:lvl5pPr marL="1294242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5pPr>
    <a:lvl6pPr marL="1617802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6pPr>
    <a:lvl7pPr marL="1941363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7pPr>
    <a:lvl8pPr marL="2264923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8pPr>
    <a:lvl9pPr marL="2588484" algn="l" defTabSz="647121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9" userDrawn="1">
          <p15:clr>
            <a:srgbClr val="A4A3A4"/>
          </p15:clr>
        </p15:guide>
        <p15:guide id="2" pos="2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3F4E1-ECF3-4764-B61A-615BE300F3D5}" v="1" dt="2018-10-08T11:38:5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2" autoAdjust="0"/>
    <p:restoredTop sz="94972" autoAdjust="0"/>
  </p:normalViewPr>
  <p:slideViewPr>
    <p:cSldViewPr>
      <p:cViewPr varScale="1">
        <p:scale>
          <a:sx n="224" d="100"/>
          <a:sy n="224" d="100"/>
        </p:scale>
        <p:origin x="2856" y="180"/>
      </p:cViewPr>
      <p:guideLst>
        <p:guide orient="horz" pos="1479"/>
        <p:guide pos="2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stein Olav Skaar" userId="654354a0f6d593c1" providerId="LiveId" clId="{0CFA8561-436A-464C-9511-5297B46C30F0}"/>
    <pc:docChg chg="custSel delSld modSld">
      <pc:chgData name="Øystein Olav Skaar" userId="654354a0f6d593c1" providerId="LiveId" clId="{0CFA8561-436A-464C-9511-5297B46C30F0}" dt="2018-10-08T08:51:47.224" v="1" actId="2696"/>
      <pc:docMkLst>
        <pc:docMk/>
      </pc:docMkLst>
      <pc:sldChg chg="delSp">
        <pc:chgData name="Øystein Olav Skaar" userId="654354a0f6d593c1" providerId="LiveId" clId="{0CFA8561-436A-464C-9511-5297B46C30F0}" dt="2018-10-08T08:51:44.741" v="0" actId="478"/>
        <pc:sldMkLst>
          <pc:docMk/>
          <pc:sldMk cId="3908049704" sldId="256"/>
        </pc:sldMkLst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4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5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6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8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9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0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1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2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3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4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5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6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7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8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19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0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1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2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3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4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5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6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7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8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29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6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7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8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09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0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1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2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3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4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315" creationId="{00000000-0000-0000-0000-000000000000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06" creationId="{E136C6DE-55B3-4110-869F-73D223FEE866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07" creationId="{54B21CF4-056A-46D1-AB69-394D1FCE487F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08" creationId="{2DB28236-9806-433A-A668-75A2060D4695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09" creationId="{809EADD9-711B-4CCC-9A81-59377812C157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0" creationId="{B779AB0E-2C60-4497-8225-B8BEF827D233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1" creationId="{8C02B6C1-0849-4C53-9E56-F3B1B8ACE929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2" creationId="{CF08BA6E-6EC3-49AE-A8E0-E32D36646A1D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3" creationId="{1483DDCE-614A-4CD0-B5EA-3AB36C595734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4" creationId="{FA1F071D-EB1A-4F54-B8BE-ACF5F65626B6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5" creationId="{92EA3448-374A-401A-B29B-94DEB85BAE17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6" creationId="{B09EBC37-D275-4F5E-AE26-D78E9C9C8312}"/>
          </ac:spMkLst>
        </pc:spChg>
        <pc:spChg chg="del">
          <ac:chgData name="Øystein Olav Skaar" userId="654354a0f6d593c1" providerId="LiveId" clId="{0CFA8561-436A-464C-9511-5297B46C30F0}" dt="2018-10-08T08:51:44.741" v="0" actId="478"/>
          <ac:spMkLst>
            <pc:docMk/>
            <pc:sldMk cId="3908049704" sldId="256"/>
            <ac:spMk id="717" creationId="{4F7AC39F-8D86-4835-89B4-B174B5694AE4}"/>
          </ac:spMkLst>
        </pc:spChg>
      </pc:sldChg>
      <pc:sldChg chg="del">
        <pc:chgData name="Øystein Olav Skaar" userId="654354a0f6d593c1" providerId="LiveId" clId="{0CFA8561-436A-464C-9511-5297B46C30F0}" dt="2018-10-08T08:51:47.224" v="1" actId="2696"/>
        <pc:sldMkLst>
          <pc:docMk/>
          <pc:sldMk cId="3624532101" sldId="257"/>
        </pc:sldMkLst>
      </pc:sldChg>
    </pc:docChg>
  </pc:docChgLst>
  <pc:docChgLst>
    <pc:chgData name="Øystein Olav Skaar" userId="654354a0f6d593c1" providerId="LiveId" clId="{B9C3F4E1-ECF3-4764-B61A-615BE300F3D5}"/>
    <pc:docChg chg="addSld delSld modSld">
      <pc:chgData name="Øystein Olav Skaar" userId="654354a0f6d593c1" providerId="LiveId" clId="{B9C3F4E1-ECF3-4764-B61A-615BE300F3D5}" dt="2018-10-08T11:39:07.546" v="2" actId="2696"/>
      <pc:docMkLst>
        <pc:docMk/>
      </pc:docMkLst>
      <pc:sldChg chg="del">
        <pc:chgData name="Øystein Olav Skaar" userId="654354a0f6d593c1" providerId="LiveId" clId="{B9C3F4E1-ECF3-4764-B61A-615BE300F3D5}" dt="2018-10-08T11:39:07.546" v="2" actId="2696"/>
        <pc:sldMkLst>
          <pc:docMk/>
          <pc:sldMk cId="3908049704" sldId="256"/>
        </pc:sldMkLst>
      </pc:sldChg>
      <pc:sldChg chg="add">
        <pc:chgData name="Øystein Olav Skaar" userId="654354a0f6d593c1" providerId="LiveId" clId="{B9C3F4E1-ECF3-4764-B61A-615BE300F3D5}" dt="2018-10-08T11:38:57.616" v="1"/>
        <pc:sldMkLst>
          <pc:docMk/>
          <pc:sldMk cId="3908049704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DD2AF-DAC4-45B8-98B2-A4426B0A0DB3}" type="datetimeFigureOut">
              <a:rPr lang="nn-NO" smtClean="0"/>
              <a:t>08.10.2018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143000"/>
            <a:ext cx="4359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1441-2A52-4E35-953C-C007AAA53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2575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323560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647121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970681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1294242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617802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941363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2264923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2588484" algn="l" defTabSz="647121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324" y="1458256"/>
            <a:ext cx="5636340" cy="1006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648" y="2660068"/>
            <a:ext cx="4641692" cy="11996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1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0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02" y="3016483"/>
            <a:ext cx="5636340" cy="932328"/>
          </a:xfrm>
        </p:spPr>
        <p:txBody>
          <a:bodyPr anchor="t"/>
          <a:lstStyle>
            <a:lvl1pPr algn="l">
              <a:defRPr sz="273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02" y="1989619"/>
            <a:ext cx="5636340" cy="1026864"/>
          </a:xfrm>
        </p:spPr>
        <p:txBody>
          <a:bodyPr anchor="b"/>
          <a:lstStyle>
            <a:lvl1pPr marL="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1pPr>
            <a:lvl2pPr marL="312953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2pPr>
            <a:lvl3pPr marL="625907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3pPr>
            <a:lvl4pPr marL="93886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4pPr>
            <a:lvl5pPr marL="125181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5pPr>
            <a:lvl6pPr marL="1564767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6pPr>
            <a:lvl7pPr marL="1877720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7pPr>
            <a:lvl8pPr marL="2190674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8pPr>
            <a:lvl9pPr marL="2503627" indent="0">
              <a:buNone/>
              <a:defRPr sz="9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550" y="1095323"/>
            <a:ext cx="2928686" cy="3097980"/>
          </a:xfrm>
        </p:spPr>
        <p:txBody>
          <a:bodyPr/>
          <a:lstStyle>
            <a:lvl1pPr>
              <a:defRPr sz="1917"/>
            </a:lvl1pPr>
            <a:lvl2pPr>
              <a:defRPr sz="1643"/>
            </a:lvl2pPr>
            <a:lvl3pPr>
              <a:defRPr sz="1369"/>
            </a:lvl3pPr>
            <a:lvl4pPr>
              <a:defRPr sz="1232"/>
            </a:lvl4pPr>
            <a:lvl5pPr>
              <a:defRPr sz="1232"/>
            </a:lvl5pPr>
            <a:lvl6pPr>
              <a:defRPr sz="1232"/>
            </a:lvl6pPr>
            <a:lvl7pPr>
              <a:defRPr sz="1232"/>
            </a:lvl7pPr>
            <a:lvl8pPr>
              <a:defRPr sz="1232"/>
            </a:lvl8pPr>
            <a:lvl9pPr>
              <a:defRPr sz="12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0752" y="1095323"/>
            <a:ext cx="2928686" cy="3097980"/>
          </a:xfrm>
        </p:spPr>
        <p:txBody>
          <a:bodyPr/>
          <a:lstStyle>
            <a:lvl1pPr>
              <a:defRPr sz="1917"/>
            </a:lvl1pPr>
            <a:lvl2pPr>
              <a:defRPr sz="1643"/>
            </a:lvl2pPr>
            <a:lvl3pPr>
              <a:defRPr sz="1369"/>
            </a:lvl3pPr>
            <a:lvl4pPr>
              <a:defRPr sz="1232"/>
            </a:lvl4pPr>
            <a:lvl5pPr>
              <a:defRPr sz="1232"/>
            </a:lvl5pPr>
            <a:lvl6pPr>
              <a:defRPr sz="1232"/>
            </a:lvl6pPr>
            <a:lvl7pPr>
              <a:defRPr sz="1232"/>
            </a:lvl7pPr>
            <a:lvl8pPr>
              <a:defRPr sz="1232"/>
            </a:lvl8pPr>
            <a:lvl9pPr>
              <a:defRPr sz="12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49" y="1050771"/>
            <a:ext cx="2929838" cy="437911"/>
          </a:xfrm>
        </p:spPr>
        <p:txBody>
          <a:bodyPr anchor="b"/>
          <a:lstStyle>
            <a:lvl1pPr marL="0" indent="0">
              <a:buNone/>
              <a:defRPr sz="1643" b="1"/>
            </a:lvl1pPr>
            <a:lvl2pPr marL="312953" indent="0">
              <a:buNone/>
              <a:defRPr sz="1369" b="1"/>
            </a:lvl2pPr>
            <a:lvl3pPr marL="625907" indent="0">
              <a:buNone/>
              <a:defRPr sz="1232" b="1"/>
            </a:lvl3pPr>
            <a:lvl4pPr marL="938860" indent="0">
              <a:buNone/>
              <a:defRPr sz="1095" b="1"/>
            </a:lvl4pPr>
            <a:lvl5pPr marL="1251814" indent="0">
              <a:buNone/>
              <a:defRPr sz="1095" b="1"/>
            </a:lvl5pPr>
            <a:lvl6pPr marL="1564767" indent="0">
              <a:buNone/>
              <a:defRPr sz="1095" b="1"/>
            </a:lvl6pPr>
            <a:lvl7pPr marL="1877720" indent="0">
              <a:buNone/>
              <a:defRPr sz="1095" b="1"/>
            </a:lvl7pPr>
            <a:lvl8pPr marL="2190674" indent="0">
              <a:buNone/>
              <a:defRPr sz="1095" b="1"/>
            </a:lvl8pPr>
            <a:lvl9pPr marL="2503627" indent="0">
              <a:buNone/>
              <a:defRPr sz="10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549" y="1488682"/>
            <a:ext cx="2929838" cy="2704620"/>
          </a:xfrm>
        </p:spPr>
        <p:txBody>
          <a:bodyPr/>
          <a:lstStyle>
            <a:lvl1pPr>
              <a:defRPr sz="1643"/>
            </a:lvl1pPr>
            <a:lvl2pPr>
              <a:defRPr sz="1369"/>
            </a:lvl2pPr>
            <a:lvl3pPr>
              <a:defRPr sz="1232"/>
            </a:lvl3pPr>
            <a:lvl4pPr>
              <a:defRPr sz="1095"/>
            </a:lvl4pPr>
            <a:lvl5pPr>
              <a:defRPr sz="1095"/>
            </a:lvl5pPr>
            <a:lvl6pPr>
              <a:defRPr sz="1095"/>
            </a:lvl6pPr>
            <a:lvl7pPr>
              <a:defRPr sz="1095"/>
            </a:lvl7pPr>
            <a:lvl8pPr>
              <a:defRPr sz="1095"/>
            </a:lvl8pPr>
            <a:lvl9pPr>
              <a:defRPr sz="1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8450" y="1050771"/>
            <a:ext cx="2930989" cy="437911"/>
          </a:xfrm>
        </p:spPr>
        <p:txBody>
          <a:bodyPr anchor="b"/>
          <a:lstStyle>
            <a:lvl1pPr marL="0" indent="0">
              <a:buNone/>
              <a:defRPr sz="1643" b="1"/>
            </a:lvl1pPr>
            <a:lvl2pPr marL="312953" indent="0">
              <a:buNone/>
              <a:defRPr sz="1369" b="1"/>
            </a:lvl2pPr>
            <a:lvl3pPr marL="625907" indent="0">
              <a:buNone/>
              <a:defRPr sz="1232" b="1"/>
            </a:lvl3pPr>
            <a:lvl4pPr marL="938860" indent="0">
              <a:buNone/>
              <a:defRPr sz="1095" b="1"/>
            </a:lvl4pPr>
            <a:lvl5pPr marL="1251814" indent="0">
              <a:buNone/>
              <a:defRPr sz="1095" b="1"/>
            </a:lvl5pPr>
            <a:lvl6pPr marL="1564767" indent="0">
              <a:buNone/>
              <a:defRPr sz="1095" b="1"/>
            </a:lvl6pPr>
            <a:lvl7pPr marL="1877720" indent="0">
              <a:buNone/>
              <a:defRPr sz="1095" b="1"/>
            </a:lvl7pPr>
            <a:lvl8pPr marL="2190674" indent="0">
              <a:buNone/>
              <a:defRPr sz="1095" b="1"/>
            </a:lvl8pPr>
            <a:lvl9pPr marL="2503627" indent="0">
              <a:buNone/>
              <a:defRPr sz="10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68450" y="1488682"/>
            <a:ext cx="2930989" cy="2704620"/>
          </a:xfrm>
        </p:spPr>
        <p:txBody>
          <a:bodyPr/>
          <a:lstStyle>
            <a:lvl1pPr>
              <a:defRPr sz="1643"/>
            </a:lvl1pPr>
            <a:lvl2pPr>
              <a:defRPr sz="1369"/>
            </a:lvl2pPr>
            <a:lvl3pPr>
              <a:defRPr sz="1232"/>
            </a:lvl3pPr>
            <a:lvl4pPr>
              <a:defRPr sz="1095"/>
            </a:lvl4pPr>
            <a:lvl5pPr>
              <a:defRPr sz="1095"/>
            </a:lvl5pPr>
            <a:lvl6pPr>
              <a:defRPr sz="1095"/>
            </a:lvl6pPr>
            <a:lvl7pPr>
              <a:defRPr sz="1095"/>
            </a:lvl7pPr>
            <a:lvl8pPr>
              <a:defRPr sz="1095"/>
            </a:lvl8pPr>
            <a:lvl9pPr>
              <a:defRPr sz="1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550" y="187987"/>
            <a:ext cx="5967889" cy="78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50" y="1095323"/>
            <a:ext cx="5967889" cy="3097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1549" y="4350863"/>
            <a:ext cx="1547231" cy="249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588" y="4350863"/>
            <a:ext cx="2099813" cy="249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2208" y="4350863"/>
            <a:ext cx="1547231" cy="249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25907" rtl="0" eaLnBrk="1" latinLnBrk="0" hangingPunct="1">
        <a:spcBef>
          <a:spcPct val="0"/>
        </a:spcBef>
        <a:buNone/>
        <a:defRPr sz="30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715" indent="-234715" algn="l" defTabSz="62590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08549" indent="-195596" algn="l" defTabSz="6259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782384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095337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9" kern="1200">
          <a:solidFill>
            <a:schemeClr val="tx1"/>
          </a:solidFill>
          <a:latin typeface="+mn-lt"/>
          <a:ea typeface="+mn-ea"/>
          <a:cs typeface="+mn-cs"/>
        </a:defRPr>
      </a:lvl4pPr>
      <a:lvl5pPr marL="1408290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»"/>
        <a:defRPr sz="1369" kern="1200">
          <a:solidFill>
            <a:schemeClr val="tx1"/>
          </a:solidFill>
          <a:latin typeface="+mn-lt"/>
          <a:ea typeface="+mn-ea"/>
          <a:cs typeface="+mn-cs"/>
        </a:defRPr>
      </a:lvl5pPr>
      <a:lvl6pPr marL="1721244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9" kern="1200">
          <a:solidFill>
            <a:schemeClr val="tx1"/>
          </a:solidFill>
          <a:latin typeface="+mn-lt"/>
          <a:ea typeface="+mn-ea"/>
          <a:cs typeface="+mn-cs"/>
        </a:defRPr>
      </a:lvl6pPr>
      <a:lvl7pPr marL="2034197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9" kern="1200">
          <a:solidFill>
            <a:schemeClr val="tx1"/>
          </a:solidFill>
          <a:latin typeface="+mn-lt"/>
          <a:ea typeface="+mn-ea"/>
          <a:cs typeface="+mn-cs"/>
        </a:defRPr>
      </a:lvl7pPr>
      <a:lvl8pPr marL="2347151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9" kern="1200">
          <a:solidFill>
            <a:schemeClr val="tx1"/>
          </a:solidFill>
          <a:latin typeface="+mn-lt"/>
          <a:ea typeface="+mn-ea"/>
          <a:cs typeface="+mn-cs"/>
        </a:defRPr>
      </a:lvl8pPr>
      <a:lvl9pPr marL="2660104" indent="-156477" algn="l" defTabSz="6259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12953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2pPr>
      <a:lvl3pPr marL="625907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3pPr>
      <a:lvl4pPr marL="938860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4pPr>
      <a:lvl5pPr marL="1251814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5pPr>
      <a:lvl6pPr marL="1564767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6pPr>
      <a:lvl7pPr marL="1877720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7pPr>
      <a:lvl8pPr marL="2190674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8pPr>
      <a:lvl9pPr marL="2503627" algn="l" defTabSz="625907" rtl="0" eaLnBrk="1" latinLnBrk="0" hangingPunct="1">
        <a:defRPr sz="1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Øystein Olav Skaar</cp:lastModifiedBy>
  <cp:revision>5</cp:revision>
  <dcterms:created xsi:type="dcterms:W3CDTF">2017-02-13T16:18:36Z</dcterms:created>
  <dcterms:modified xsi:type="dcterms:W3CDTF">2018-10-08T11:39:08Z</dcterms:modified>
  <cp:category/>
</cp:coreProperties>
</file>