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98E9B-85D6-43A0-AB03-2738F7D5B5E6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81FCA-411A-48F9-B975-C765D6EDF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81FCA-411A-48F9-B975-C765D6EDF50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00A7-1FDC-4A50-AC33-244AC53E27E4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CDA5-7D8A-40DD-AA2D-6E5985144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00A7-1FDC-4A50-AC33-244AC53E27E4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CDA5-7D8A-40DD-AA2D-6E5985144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00A7-1FDC-4A50-AC33-244AC53E27E4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CDA5-7D8A-40DD-AA2D-6E5985144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00A7-1FDC-4A50-AC33-244AC53E27E4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CDA5-7D8A-40DD-AA2D-6E5985144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00A7-1FDC-4A50-AC33-244AC53E27E4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CDA5-7D8A-40DD-AA2D-6E5985144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00A7-1FDC-4A50-AC33-244AC53E27E4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CDA5-7D8A-40DD-AA2D-6E5985144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00A7-1FDC-4A50-AC33-244AC53E27E4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CDA5-7D8A-40DD-AA2D-6E5985144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00A7-1FDC-4A50-AC33-244AC53E27E4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CDA5-7D8A-40DD-AA2D-6E5985144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00A7-1FDC-4A50-AC33-244AC53E27E4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CDA5-7D8A-40DD-AA2D-6E5985144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00A7-1FDC-4A50-AC33-244AC53E27E4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CDA5-7D8A-40DD-AA2D-6E5985144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00A7-1FDC-4A50-AC33-244AC53E27E4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CDA5-7D8A-40DD-AA2D-6E5985144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400A7-1FDC-4A50-AC33-244AC53E27E4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0CDA5-7D8A-40DD-AA2D-6E5985144E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3600" y="1143000"/>
            <a:ext cx="1540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9rntc, a9rntd, a9rnti, a9rntr, a9rntl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10000" y="1600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1000" y="1371600"/>
            <a:ext cx="87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stkdmp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33800" y="16764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7200" y="1828800"/>
            <a:ext cx="92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u9dmp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53000" y="1600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86400" y="144780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sdump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248400" y="1600200"/>
            <a:ext cx="380999" cy="94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5600" y="1447800"/>
            <a:ext cx="81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seterr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543800" y="1676400"/>
            <a:ext cx="328008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924800" y="1524000"/>
            <a:ext cx="64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istkrl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7620000" y="15240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924800" y="1295400"/>
            <a:ext cx="74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istkqu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rot="5400000" flipH="1" flipV="1">
            <a:off x="7543800" y="13716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24800" y="1066800"/>
            <a:ext cx="68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istkgt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467600" y="18288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01000" y="1905000"/>
            <a:ext cx="7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drpoly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8191500" y="24003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153400" y="2819400"/>
            <a:ext cx="67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roots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7620000" y="3048000"/>
            <a:ext cx="5334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477000" y="2895600"/>
            <a:ext cx="137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complete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rot="10800000" flipV="1">
            <a:off x="7696200" y="31242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705600" y="3200400"/>
            <a:ext cx="85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cspec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5" idx="2"/>
          </p:cNvCxnSpPr>
          <p:nvPr/>
        </p:nvCxnSpPr>
        <p:spPr>
          <a:xfrm rot="5400000">
            <a:off x="8315433" y="3331500"/>
            <a:ext cx="316468" cy="30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153400" y="3505200"/>
            <a:ext cx="68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repar</a:t>
            </a:r>
            <a:endParaRPr lang="en-US" dirty="0"/>
          </a:p>
        </p:txBody>
      </p:sp>
      <p:cxnSp>
        <p:nvCxnSpPr>
          <p:cNvPr id="56" name="Curved Connector 55"/>
          <p:cNvCxnSpPr>
            <a:stCxn id="35" idx="3"/>
            <a:endCxn id="39" idx="3"/>
          </p:cNvCxnSpPr>
          <p:nvPr/>
        </p:nvCxnSpPr>
        <p:spPr>
          <a:xfrm>
            <a:off x="8613194" y="1251466"/>
            <a:ext cx="175201" cy="838200"/>
          </a:xfrm>
          <a:prstGeom prst="curvedConnector3">
            <a:avLst>
              <a:gd name="adj1" fmla="val 2304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32" idx="3"/>
            <a:endCxn id="39" idx="3"/>
          </p:cNvCxnSpPr>
          <p:nvPr/>
        </p:nvCxnSpPr>
        <p:spPr>
          <a:xfrm>
            <a:off x="8668080" y="1480066"/>
            <a:ext cx="120315" cy="609600"/>
          </a:xfrm>
          <a:prstGeom prst="curvedConnector3">
            <a:avLst>
              <a:gd name="adj1" fmla="val 2900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hape 63"/>
          <p:cNvCxnSpPr>
            <a:stCxn id="29" idx="3"/>
          </p:cNvCxnSpPr>
          <p:nvPr/>
        </p:nvCxnSpPr>
        <p:spPr>
          <a:xfrm>
            <a:off x="8565168" y="1708666"/>
            <a:ext cx="274032" cy="34873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8" idx="1"/>
          </p:cNvCxnSpPr>
          <p:nvPr/>
        </p:nvCxnSpPr>
        <p:spPr>
          <a:xfrm rot="10800000">
            <a:off x="6019800" y="3048000"/>
            <a:ext cx="4572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724400" y="2743200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function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51" idx="1"/>
          </p:cNvCxnSpPr>
          <p:nvPr/>
        </p:nvCxnSpPr>
        <p:spPr>
          <a:xfrm rot="10800000">
            <a:off x="6019800" y="3048000"/>
            <a:ext cx="685800" cy="337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0800000" flipV="1">
            <a:off x="7848600" y="3886200"/>
            <a:ext cx="533400" cy="120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010400" y="3962400"/>
            <a:ext cx="1828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forecast</a:t>
            </a:r>
          </a:p>
          <a:p>
            <a:r>
              <a:rPr lang="en-US" dirty="0" err="1" smtClean="0"/>
              <a:t>Kfilsm</a:t>
            </a:r>
            <a:endParaRPr lang="en-US" dirty="0" smtClean="0"/>
          </a:p>
          <a:p>
            <a:r>
              <a:rPr lang="en-US" dirty="0" smtClean="0"/>
              <a:t>Kfilsm1</a:t>
            </a:r>
            <a:endParaRPr lang="en-US" dirty="0"/>
          </a:p>
          <a:p>
            <a:r>
              <a:rPr lang="en-US" dirty="0" smtClean="0"/>
              <a:t> loop 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 rot="16200000" flipV="1">
            <a:off x="6096000" y="32766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553200" y="4800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562600" y="4572000"/>
            <a:ext cx="109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resg0new</a:t>
            </a:r>
            <a:endParaRPr lang="en-US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5029200" y="4724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191000" y="4495800"/>
            <a:ext cx="82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cinvert</a:t>
            </a:r>
            <a:endParaRPr lang="en-US" dirty="0"/>
          </a:p>
        </p:txBody>
      </p:sp>
      <p:cxnSp>
        <p:nvCxnSpPr>
          <p:cNvPr id="90" name="Straight Arrow Connector 89"/>
          <p:cNvCxnSpPr>
            <a:endCxn id="39" idx="1"/>
          </p:cNvCxnSpPr>
          <p:nvPr/>
        </p:nvCxnSpPr>
        <p:spPr>
          <a:xfrm flipV="1">
            <a:off x="7620000" y="2089666"/>
            <a:ext cx="381000" cy="196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553200" y="21336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d1rply-d9rply 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667000" y="2286000"/>
            <a:ext cx="1977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isplay, </a:t>
            </a:r>
            <a:r>
              <a:rPr lang="en-US" dirty="0" err="1" smtClean="0"/>
              <a:t>setcom</a:t>
            </a:r>
            <a:r>
              <a:rPr lang="en-US" dirty="0" smtClean="0"/>
              <a:t>, </a:t>
            </a:r>
            <a:r>
              <a:rPr lang="en-US" dirty="0" err="1" smtClean="0"/>
              <a:t>setfor</a:t>
            </a:r>
            <a:r>
              <a:rPr lang="en-US" dirty="0" smtClean="0"/>
              <a:t>, </a:t>
            </a:r>
            <a:r>
              <a:rPr lang="en-US" dirty="0" err="1" smtClean="0"/>
              <a:t>setkfilsm</a:t>
            </a:r>
            <a:r>
              <a:rPr lang="en-US" dirty="0" smtClean="0"/>
              <a:t>, setup1, update, </a:t>
            </a:r>
            <a:r>
              <a:rPr lang="en-US" dirty="0" err="1" smtClean="0"/>
              <a:t>setupdate</a:t>
            </a:r>
            <a:endParaRPr lang="en-US" dirty="0"/>
          </a:p>
        </p:txBody>
      </p:sp>
      <p:cxnSp>
        <p:nvCxnSpPr>
          <p:cNvPr id="114" name="Straight Arrow Connector 113"/>
          <p:cNvCxnSpPr/>
          <p:nvPr/>
        </p:nvCxnSpPr>
        <p:spPr>
          <a:xfrm rot="16200000" flipH="1">
            <a:off x="4433767" y="2576634"/>
            <a:ext cx="87869" cy="268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133600" y="5562600"/>
            <a:ext cx="5685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Subroutines in </a:t>
            </a:r>
            <a:r>
              <a:rPr lang="en-US" dirty="0" err="1" smtClean="0"/>
              <a:t>dpca.f</a:t>
            </a:r>
            <a:r>
              <a:rPr lang="en-US" dirty="0" smtClean="0"/>
              <a:t> used in </a:t>
            </a:r>
            <a:r>
              <a:rPr lang="en-US" dirty="0" err="1" smtClean="0"/>
              <a:t>repar</a:t>
            </a:r>
            <a:r>
              <a:rPr lang="en-US" dirty="0" smtClean="0"/>
              <a:t>, resg0, resg0new, </a:t>
            </a:r>
            <a:r>
              <a:rPr lang="en-US" dirty="0" err="1" smtClean="0"/>
              <a:t>cspec</a:t>
            </a:r>
            <a:endParaRPr lang="en-US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6248400" y="14478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486400" y="1066800"/>
            <a:ext cx="74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e9rint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6629400" y="1143000"/>
            <a:ext cx="75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eprint</a:t>
            </a:r>
            <a:endParaRPr lang="en-US" dirty="0"/>
          </a:p>
        </p:txBody>
      </p:sp>
      <p:cxnSp>
        <p:nvCxnSpPr>
          <p:cNvPr id="121" name="Straight Arrow Connector 120"/>
          <p:cNvCxnSpPr>
            <a:endCxn id="119" idx="1"/>
          </p:cNvCxnSpPr>
          <p:nvPr/>
        </p:nvCxnSpPr>
        <p:spPr>
          <a:xfrm flipV="1">
            <a:off x="6248400" y="1327666"/>
            <a:ext cx="3810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638800" y="1981200"/>
            <a:ext cx="7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fdump</a:t>
            </a:r>
            <a:endParaRPr lang="en-US" dirty="0"/>
          </a:p>
        </p:txBody>
      </p:sp>
      <p:cxnSp>
        <p:nvCxnSpPr>
          <p:cNvPr id="124" name="Straight Arrow Connector 123"/>
          <p:cNvCxnSpPr>
            <a:stCxn id="122" idx="0"/>
            <a:endCxn id="21" idx="2"/>
          </p:cNvCxnSpPr>
          <p:nvPr/>
        </p:nvCxnSpPr>
        <p:spPr>
          <a:xfrm rot="16200000" flipV="1">
            <a:off x="5908934" y="1851800"/>
            <a:ext cx="164067" cy="94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3352800" y="838200"/>
            <a:ext cx="221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rmatd</a:t>
            </a:r>
            <a:r>
              <a:rPr lang="en-US" dirty="0" smtClean="0"/>
              <a:t>, </a:t>
            </a:r>
            <a:r>
              <a:rPr lang="en-US" dirty="0" err="1" smtClean="0"/>
              <a:t>frmati</a:t>
            </a:r>
            <a:r>
              <a:rPr lang="en-US" dirty="0" smtClean="0"/>
              <a:t>, </a:t>
            </a:r>
            <a:r>
              <a:rPr lang="en-US" dirty="0" err="1" smtClean="0"/>
              <a:t>frmatr</a:t>
            </a:r>
            <a:endParaRPr lang="en-US" dirty="0"/>
          </a:p>
        </p:txBody>
      </p:sp>
      <p:cxnSp>
        <p:nvCxnSpPr>
          <p:cNvPr id="127" name="Straight Arrow Connector 126"/>
          <p:cNvCxnSpPr/>
          <p:nvPr/>
        </p:nvCxnSpPr>
        <p:spPr>
          <a:xfrm rot="5400000">
            <a:off x="4648200" y="13716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858000" y="8382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i0tk00</a:t>
            </a:r>
            <a:endParaRPr lang="en-US" dirty="0"/>
          </a:p>
        </p:txBody>
      </p:sp>
      <p:cxnSp>
        <p:nvCxnSpPr>
          <p:cNvPr id="130" name="Straight Arrow Connector 129"/>
          <p:cNvCxnSpPr/>
          <p:nvPr/>
        </p:nvCxnSpPr>
        <p:spPr>
          <a:xfrm rot="16200000" flipH="1">
            <a:off x="7200900" y="12573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62001" y="1524000"/>
            <a:ext cx="914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I10wid,s88fmt</a:t>
            </a:r>
            <a:endParaRPr lang="en-US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752600" y="1676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438400" y="6096000"/>
            <a:ext cx="593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I1mach used in a9rnt*, d1rply, </a:t>
            </a:r>
            <a:r>
              <a:rPr lang="en-US" dirty="0" err="1" smtClean="0"/>
              <a:t>frmat</a:t>
            </a:r>
            <a:r>
              <a:rPr lang="en-US" dirty="0" smtClean="0"/>
              <a:t>*, </a:t>
            </a:r>
            <a:r>
              <a:rPr lang="en-US" dirty="0" err="1" smtClean="0"/>
              <a:t>seterr</a:t>
            </a:r>
            <a:r>
              <a:rPr lang="en-US" dirty="0" smtClean="0"/>
              <a:t>, </a:t>
            </a:r>
            <a:r>
              <a:rPr lang="en-US" dirty="0" err="1" smtClean="0"/>
              <a:t>stkdmp</a:t>
            </a:r>
            <a:r>
              <a:rPr lang="en-US" dirty="0" smtClean="0"/>
              <a:t>, u9dmp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7924800" y="5181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Search,</a:t>
            </a:r>
          </a:p>
          <a:p>
            <a:r>
              <a:rPr lang="en-US" dirty="0" err="1" smtClean="0"/>
              <a:t>rejuce</a:t>
            </a:r>
            <a:endParaRPr lang="en-US" dirty="0"/>
          </a:p>
        </p:txBody>
      </p:sp>
      <p:cxnSp>
        <p:nvCxnSpPr>
          <p:cNvPr id="137" name="Straight Arrow Connector 136"/>
          <p:cNvCxnSpPr/>
          <p:nvPr/>
        </p:nvCxnSpPr>
        <p:spPr>
          <a:xfrm rot="10800000">
            <a:off x="7467600" y="51054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8001000" y="4648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resgen</a:t>
            </a:r>
            <a:endParaRPr lang="en-US" dirty="0"/>
          </a:p>
        </p:txBody>
      </p:sp>
      <p:cxnSp>
        <p:nvCxnSpPr>
          <p:cNvPr id="140" name="Straight Arrow Connector 139"/>
          <p:cNvCxnSpPr/>
          <p:nvPr/>
        </p:nvCxnSpPr>
        <p:spPr>
          <a:xfrm rot="10800000" flipV="1">
            <a:off x="7620000" y="49530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153400" y="4191000"/>
            <a:ext cx="69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resg0</a:t>
            </a:r>
            <a:endParaRPr lang="en-US" dirty="0"/>
          </a:p>
        </p:txBody>
      </p:sp>
      <p:cxnSp>
        <p:nvCxnSpPr>
          <p:cNvPr id="143" name="Straight Arrow Connector 142"/>
          <p:cNvCxnSpPr>
            <a:stCxn id="141" idx="2"/>
          </p:cNvCxnSpPr>
          <p:nvPr/>
        </p:nvCxnSpPr>
        <p:spPr>
          <a:xfrm rot="5400000">
            <a:off x="8282719" y="4583414"/>
            <a:ext cx="240268" cy="194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943600" y="4191000"/>
            <a:ext cx="70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revg1</a:t>
            </a:r>
            <a:endParaRPr lang="en-US" dirty="0"/>
          </a:p>
        </p:txBody>
      </p:sp>
      <p:cxnSp>
        <p:nvCxnSpPr>
          <p:cNvPr id="146" name="Straight Arrow Connector 145"/>
          <p:cNvCxnSpPr>
            <a:stCxn id="144" idx="3"/>
          </p:cNvCxnSpPr>
          <p:nvPr/>
        </p:nvCxnSpPr>
        <p:spPr>
          <a:xfrm>
            <a:off x="6646741" y="4375666"/>
            <a:ext cx="363659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6400800" y="51816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simi</a:t>
            </a:r>
            <a:endParaRPr lang="en-US" dirty="0"/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6858000" y="5410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54"/>
          <p:cNvCxnSpPr/>
          <p:nvPr/>
        </p:nvCxnSpPr>
        <p:spPr>
          <a:xfrm rot="10800000">
            <a:off x="6629400" y="3124200"/>
            <a:ext cx="152400" cy="216586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00" y="4267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resg1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rot="16200000" flipH="1">
            <a:off x="7951232" y="4545568"/>
            <a:ext cx="175736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752600"/>
            <a:ext cx="77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envirn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752600"/>
            <a:ext cx="107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getmin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24000" y="1981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000" y="1371600"/>
            <a:ext cx="84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envron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1604346" y="1556266"/>
            <a:ext cx="300654" cy="27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3"/>
          </p:cNvCxnSpPr>
          <p:nvPr/>
        </p:nvCxnSpPr>
        <p:spPr>
          <a:xfrm flipV="1">
            <a:off x="2758336" y="1905000"/>
            <a:ext cx="365864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76600" y="1676400"/>
            <a:ext cx="76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sdata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62400" y="1981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24400" y="1219200"/>
            <a:ext cx="147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</a:t>
            </a:r>
            <a:r>
              <a:rPr lang="en-US" dirty="0" err="1" smtClean="0"/>
              <a:t>alanc</a:t>
            </a:r>
            <a:r>
              <a:rPr lang="en-US" dirty="0" smtClean="0"/>
              <a:t>, </a:t>
            </a:r>
            <a:r>
              <a:rPr lang="en-US" dirty="0" err="1" smtClean="0"/>
              <a:t>balinv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00600" y="18288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mepad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2"/>
          </p:cNvCxnSpPr>
          <p:nvPr/>
        </p:nvCxnSpPr>
        <p:spPr>
          <a:xfrm rot="5400000">
            <a:off x="5124483" y="1569464"/>
            <a:ext cx="316469" cy="354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038600" y="16002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3962400" y="2209800"/>
            <a:ext cx="1066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05200" y="2590800"/>
            <a:ext cx="9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esg1d.f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24400" y="2667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resg1dpre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4953000" y="2438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43600" y="2667000"/>
            <a:ext cx="139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resg1dpre1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562600" y="22860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81200" y="533400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hqrort</a:t>
            </a:r>
            <a:r>
              <a:rPr lang="en-US" dirty="0" smtClean="0"/>
              <a:t>, </a:t>
            </a:r>
            <a:r>
              <a:rPr lang="en-US" dirty="0" err="1" smtClean="0"/>
              <a:t>orthes</a:t>
            </a:r>
            <a:r>
              <a:rPr lang="en-US" dirty="0" smtClean="0"/>
              <a:t>, </a:t>
            </a:r>
            <a:r>
              <a:rPr lang="en-US" dirty="0" err="1" smtClean="0"/>
              <a:t>ortran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91000" y="5334000"/>
            <a:ext cx="64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lybsc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752600" y="5943600"/>
            <a:ext cx="606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Subroutines in </a:t>
            </a:r>
            <a:r>
              <a:rPr lang="en-US" dirty="0" err="1" smtClean="0"/>
              <a:t>mutil.f</a:t>
            </a:r>
            <a:r>
              <a:rPr lang="en-US" dirty="0" smtClean="0"/>
              <a:t> used in revg1.f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2" idx="3"/>
          </p:cNvCxnSpPr>
          <p:nvPr/>
        </p:nvCxnSpPr>
        <p:spPr>
          <a:xfrm flipV="1">
            <a:off x="3581400" y="5562600"/>
            <a:ext cx="457200" cy="94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0"/>
          </p:cNvCxnSpPr>
          <p:nvPr/>
        </p:nvCxnSpPr>
        <p:spPr>
          <a:xfrm rot="5400000" flipH="1" flipV="1">
            <a:off x="3695701" y="3868292"/>
            <a:ext cx="2286000" cy="645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3" idx="0"/>
          </p:cNvCxnSpPr>
          <p:nvPr/>
        </p:nvCxnSpPr>
        <p:spPr>
          <a:xfrm rot="16200000" flipV="1">
            <a:off x="3172397" y="3990403"/>
            <a:ext cx="2438400" cy="248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90600" y="2590800"/>
            <a:ext cx="170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orecast, </a:t>
            </a:r>
            <a:r>
              <a:rPr lang="en-US" dirty="0" err="1" smtClean="0"/>
              <a:t>kfilsm</a:t>
            </a:r>
            <a:r>
              <a:rPr lang="en-US" dirty="0" smtClean="0"/>
              <a:t>, </a:t>
            </a:r>
            <a:r>
              <a:rPr lang="en-US" dirty="0" err="1" smtClean="0"/>
              <a:t>resgen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752600" y="1143000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cxnSp>
        <p:nvCxnSpPr>
          <p:cNvPr id="56" name="Straight Arrow Connector 55"/>
          <p:cNvCxnSpPr>
            <a:endCxn id="2" idx="0"/>
          </p:cNvCxnSpPr>
          <p:nvPr/>
        </p:nvCxnSpPr>
        <p:spPr>
          <a:xfrm rot="16200000" flipH="1">
            <a:off x="2137384" y="1520216"/>
            <a:ext cx="304800" cy="159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" idx="3"/>
          </p:cNvCxnSpPr>
          <p:nvPr/>
        </p:nvCxnSpPr>
        <p:spPr>
          <a:xfrm rot="10800000" flipV="1">
            <a:off x="1604346" y="1447800"/>
            <a:ext cx="605454" cy="108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54" idx="1"/>
            <a:endCxn id="3" idx="1"/>
          </p:cNvCxnSpPr>
          <p:nvPr/>
        </p:nvCxnSpPr>
        <p:spPr>
          <a:xfrm rot="10800000" flipV="1">
            <a:off x="609600" y="1327666"/>
            <a:ext cx="1143000" cy="609600"/>
          </a:xfrm>
          <a:prstGeom prst="curvedConnector3">
            <a:avLst>
              <a:gd name="adj1" fmla="val 12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2" idx="1"/>
          </p:cNvCxnSpPr>
          <p:nvPr/>
        </p:nvCxnSpPr>
        <p:spPr>
          <a:xfrm rot="10800000" flipV="1">
            <a:off x="2514600" y="2775466"/>
            <a:ext cx="990600" cy="196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" y="37338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Sscal</a:t>
            </a:r>
            <a:r>
              <a:rPr lang="en-US" dirty="0" smtClean="0"/>
              <a:t>, </a:t>
            </a:r>
            <a:r>
              <a:rPr lang="en-US" dirty="0" err="1" smtClean="0"/>
              <a:t>saxp</a:t>
            </a:r>
            <a:r>
              <a:rPr lang="en-US" dirty="0" smtClean="0"/>
              <a:t>, </a:t>
            </a:r>
            <a:r>
              <a:rPr lang="en-US" dirty="0" err="1" smtClean="0"/>
              <a:t>sdot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057400" y="3733800"/>
            <a:ext cx="1253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Sgefa</a:t>
            </a:r>
            <a:r>
              <a:rPr lang="en-US" dirty="0" smtClean="0"/>
              <a:t>, </a:t>
            </a:r>
            <a:r>
              <a:rPr lang="en-US" dirty="0" err="1" smtClean="0"/>
              <a:t>sgesl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447800" y="3352800"/>
            <a:ext cx="121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isamax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1295400" y="40386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905000" y="36576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438400" y="3276600"/>
            <a:ext cx="97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sdot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72" idx="2"/>
          </p:cNvCxnSpPr>
          <p:nvPr/>
        </p:nvCxnSpPr>
        <p:spPr>
          <a:xfrm rot="16200000" flipH="1">
            <a:off x="2867075" y="3705275"/>
            <a:ext cx="164068" cy="45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438400" y="4724400"/>
            <a:ext cx="60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lycsr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2971800" y="50292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6" idx="2"/>
            <a:endCxn id="75" idx="0"/>
          </p:cNvCxnSpPr>
          <p:nvPr/>
        </p:nvCxnSpPr>
        <p:spPr>
          <a:xfrm rot="16200000" flipH="1">
            <a:off x="2402169" y="4384912"/>
            <a:ext cx="621268" cy="57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endCxn id="15" idx="2"/>
          </p:cNvCxnSpPr>
          <p:nvPr/>
        </p:nvCxnSpPr>
        <p:spPr>
          <a:xfrm flipV="1">
            <a:off x="2743200" y="2198132"/>
            <a:ext cx="2476746" cy="184046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/>
          <p:nvPr/>
        </p:nvCxnSpPr>
        <p:spPr>
          <a:xfrm rot="10800000">
            <a:off x="1447800" y="2590800"/>
            <a:ext cx="3429000" cy="152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/>
          <p:nvPr/>
        </p:nvCxnSpPr>
        <p:spPr>
          <a:xfrm rot="10800000">
            <a:off x="2743200" y="2590800"/>
            <a:ext cx="3352802" cy="76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1981200"/>
            <a:ext cx="38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ewline used in display, loop, complete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80786" y="3244334"/>
            <a:ext cx="2782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I8save used in e9rint, </a:t>
            </a:r>
            <a:r>
              <a:rPr lang="en-US" dirty="0" err="1" smtClean="0"/>
              <a:t>seterr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6600" y="3657600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Iceil</a:t>
            </a:r>
            <a:r>
              <a:rPr lang="en-US" dirty="0" smtClean="0"/>
              <a:t> used in a9rnt*, </a:t>
            </a:r>
            <a:r>
              <a:rPr lang="en-US" dirty="0" err="1" smtClean="0"/>
              <a:t>frmat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0" y="28956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Iflr</a:t>
            </a:r>
            <a:r>
              <a:rPr lang="en-US" dirty="0" smtClean="0"/>
              <a:t> used in </a:t>
            </a:r>
            <a:r>
              <a:rPr lang="en-US" dirty="0" err="1" smtClean="0"/>
              <a:t>frmatd</a:t>
            </a:r>
            <a:r>
              <a:rPr lang="en-US" dirty="0" smtClean="0"/>
              <a:t>, </a:t>
            </a:r>
            <a:r>
              <a:rPr lang="en-US" dirty="0" err="1" smtClean="0"/>
              <a:t>frmatr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156</Words>
  <Application>Microsoft Office PowerPoint</Application>
  <PresentationFormat>On-screen Show (4:3)</PresentationFormat>
  <Paragraphs>61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CCMC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Zhu Wang</dc:creator>
  <cp:lastModifiedBy>Zhu Wang</cp:lastModifiedBy>
  <cp:revision>107</cp:revision>
  <dcterms:created xsi:type="dcterms:W3CDTF">2011-10-08T00:05:23Z</dcterms:created>
  <dcterms:modified xsi:type="dcterms:W3CDTF">2011-10-12T01:29:17Z</dcterms:modified>
</cp:coreProperties>
</file>